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7" r:id="rId2"/>
    <p:sldId id="308" r:id="rId3"/>
    <p:sldId id="291" r:id="rId4"/>
    <p:sldId id="298" r:id="rId5"/>
    <p:sldId id="306" r:id="rId6"/>
    <p:sldId id="309" r:id="rId7"/>
    <p:sldId id="310" r:id="rId8"/>
    <p:sldId id="311" r:id="rId9"/>
    <p:sldId id="256" r:id="rId10"/>
    <p:sldId id="257" r:id="rId11"/>
    <p:sldId id="258" r:id="rId12"/>
    <p:sldId id="259" r:id="rId13"/>
    <p:sldId id="262" r:id="rId14"/>
    <p:sldId id="261" r:id="rId15"/>
    <p:sldId id="288" r:id="rId16"/>
    <p:sldId id="349" r:id="rId17"/>
    <p:sldId id="350" r:id="rId18"/>
    <p:sldId id="351" r:id="rId19"/>
    <p:sldId id="319" r:id="rId20"/>
    <p:sldId id="325" r:id="rId21"/>
    <p:sldId id="317" r:id="rId22"/>
    <p:sldId id="320" r:id="rId23"/>
    <p:sldId id="321" r:id="rId24"/>
    <p:sldId id="322" r:id="rId25"/>
    <p:sldId id="324" r:id="rId26"/>
    <p:sldId id="323" r:id="rId27"/>
    <p:sldId id="347" r:id="rId28"/>
    <p:sldId id="29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D48B716-0066-43AF-A91C-6A230BD08C33}">
          <p14:sldIdLst>
            <p14:sldId id="307"/>
            <p14:sldId id="308"/>
            <p14:sldId id="291"/>
            <p14:sldId id="298"/>
            <p14:sldId id="306"/>
            <p14:sldId id="309"/>
            <p14:sldId id="310"/>
            <p14:sldId id="311"/>
            <p14:sldId id="256"/>
            <p14:sldId id="257"/>
            <p14:sldId id="258"/>
            <p14:sldId id="259"/>
            <p14:sldId id="262"/>
            <p14:sldId id="261"/>
            <p14:sldId id="288"/>
            <p14:sldId id="349"/>
            <p14:sldId id="350"/>
            <p14:sldId id="351"/>
            <p14:sldId id="319"/>
            <p14:sldId id="325"/>
            <p14:sldId id="317"/>
            <p14:sldId id="320"/>
            <p14:sldId id="321"/>
            <p14:sldId id="322"/>
            <p14:sldId id="324"/>
            <p14:sldId id="323"/>
            <p14:sldId id="34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4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84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Adultes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  <c:pt idx="7">
                  <c:v>2025-2026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273</c:v>
                </c:pt>
                <c:pt idx="1">
                  <c:v>298</c:v>
                </c:pt>
                <c:pt idx="2">
                  <c:v>315</c:v>
                </c:pt>
                <c:pt idx="3">
                  <c:v>355</c:v>
                </c:pt>
                <c:pt idx="4">
                  <c:v>353</c:v>
                </c:pt>
                <c:pt idx="5">
                  <c:v>348</c:v>
                </c:pt>
                <c:pt idx="6">
                  <c:v>319</c:v>
                </c:pt>
                <c:pt idx="7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A-4281-BED8-54AC43D25FE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Jeunes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  <c:pt idx="7">
                  <c:v>2025-2026</c:v>
                </c:pt>
              </c:strCache>
            </c:strRef>
          </c:cat>
          <c:val>
            <c:numRef>
              <c:f>Feuil1!$C$2:$C$9</c:f>
              <c:numCache>
                <c:formatCode>General</c:formatCode>
                <c:ptCount val="8"/>
                <c:pt idx="0">
                  <c:v>250</c:v>
                </c:pt>
                <c:pt idx="1">
                  <c:v>270</c:v>
                </c:pt>
                <c:pt idx="2">
                  <c:v>220</c:v>
                </c:pt>
                <c:pt idx="3">
                  <c:v>245</c:v>
                </c:pt>
                <c:pt idx="4">
                  <c:v>267</c:v>
                </c:pt>
                <c:pt idx="5">
                  <c:v>268</c:v>
                </c:pt>
                <c:pt idx="6">
                  <c:v>275</c:v>
                </c:pt>
                <c:pt idx="7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4A-4281-BED8-54AC43D25FEA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  <c:pt idx="4">
                  <c:v>2022-2023</c:v>
                </c:pt>
                <c:pt idx="5">
                  <c:v>2023-2024</c:v>
                </c:pt>
                <c:pt idx="6">
                  <c:v>2024-2025</c:v>
                </c:pt>
                <c:pt idx="7">
                  <c:v>2025-2026</c:v>
                </c:pt>
              </c:strCache>
            </c:strRef>
          </c:cat>
          <c:val>
            <c:numRef>
              <c:f>Feuil1!$D$2:$D$9</c:f>
              <c:numCache>
                <c:formatCode>General</c:formatCode>
                <c:ptCount val="8"/>
                <c:pt idx="0">
                  <c:v>523</c:v>
                </c:pt>
                <c:pt idx="1">
                  <c:v>568</c:v>
                </c:pt>
                <c:pt idx="2">
                  <c:v>535</c:v>
                </c:pt>
                <c:pt idx="3">
                  <c:v>600</c:v>
                </c:pt>
                <c:pt idx="4">
                  <c:v>620</c:v>
                </c:pt>
                <c:pt idx="5">
                  <c:v>616</c:v>
                </c:pt>
                <c:pt idx="6">
                  <c:v>594</c:v>
                </c:pt>
                <c:pt idx="7">
                  <c:v>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4A-4281-BED8-54AC43D25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38641375"/>
        <c:axId val="1338650111"/>
      </c:barChart>
      <c:catAx>
        <c:axId val="133864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8650111"/>
        <c:crosses val="autoZero"/>
        <c:auto val="1"/>
        <c:lblAlgn val="ctr"/>
        <c:lblOffset val="100"/>
        <c:noMultiLvlLbl val="0"/>
      </c:catAx>
      <c:valAx>
        <c:axId val="133865011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864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77283266792582"/>
          <c:y val="0.91842800457945595"/>
          <c:w val="0.27059079055908858"/>
          <c:h val="6.1268357243335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D9F9D-1FA8-4E27-A85C-5B3E5EF471FF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5E3035-9942-460F-89F7-BA43D1D760CB}">
      <dgm:prSet phldrT="[Texte]" custT="1"/>
      <dgm:spPr/>
      <dgm:t>
        <a:bodyPr/>
        <a:lstStyle/>
        <a:p>
          <a:r>
            <a:rPr lang="fr-FR" sz="2400" dirty="0"/>
            <a:t>Ilan LACHKAR</a:t>
          </a:r>
        </a:p>
      </dgm:t>
    </dgm:pt>
    <dgm:pt modelId="{FD6016D0-824B-47D4-BD66-74943911A88B}" type="parTrans" cxnId="{8A7F39BA-BAB0-4A6C-9DB2-5476B3AF1094}">
      <dgm:prSet/>
      <dgm:spPr/>
      <dgm:t>
        <a:bodyPr/>
        <a:lstStyle/>
        <a:p>
          <a:endParaRPr lang="fr-FR"/>
        </a:p>
      </dgm:t>
    </dgm:pt>
    <dgm:pt modelId="{9A00809C-D3F8-4140-831D-81EE3F292315}" type="sibTrans" cxnId="{8A7F39BA-BAB0-4A6C-9DB2-5476B3AF1094}">
      <dgm:prSet/>
      <dgm:spPr/>
      <dgm:t>
        <a:bodyPr/>
        <a:lstStyle/>
        <a:p>
          <a:endParaRPr lang="fr-FR"/>
        </a:p>
      </dgm:t>
    </dgm:pt>
    <dgm:pt modelId="{ABAD9981-2DC0-4590-B243-4BFB688A7EB6}">
      <dgm:prSet phldrT="[Texte]"/>
      <dgm:spPr/>
      <dgm:t>
        <a:bodyPr/>
        <a:lstStyle/>
        <a:p>
          <a:r>
            <a:rPr lang="fr-FR" dirty="0"/>
            <a:t>Gérard PHILIPPOT</a:t>
          </a:r>
        </a:p>
      </dgm:t>
    </dgm:pt>
    <dgm:pt modelId="{4BB23182-A74F-45C7-9214-EA2277C03DA9}" type="parTrans" cxnId="{477DB09B-A95A-465C-8EF0-2F7E20FA7CCD}">
      <dgm:prSet/>
      <dgm:spPr/>
      <dgm:t>
        <a:bodyPr/>
        <a:lstStyle/>
        <a:p>
          <a:endParaRPr lang="fr-FR"/>
        </a:p>
      </dgm:t>
    </dgm:pt>
    <dgm:pt modelId="{D6CBEE62-0576-4A7C-AF14-6200FDCD9261}" type="sibTrans" cxnId="{477DB09B-A95A-465C-8EF0-2F7E20FA7CCD}">
      <dgm:prSet/>
      <dgm:spPr/>
      <dgm:t>
        <a:bodyPr/>
        <a:lstStyle/>
        <a:p>
          <a:endParaRPr lang="fr-FR"/>
        </a:p>
      </dgm:t>
    </dgm:pt>
    <dgm:pt modelId="{51069E29-53BC-4971-8DA7-EEE8EE3ED703}">
      <dgm:prSet phldrT="[Texte]"/>
      <dgm:spPr/>
      <dgm:t>
        <a:bodyPr/>
        <a:lstStyle/>
        <a:p>
          <a:r>
            <a:rPr lang="fr-FR" dirty="0"/>
            <a:t>Thomas PEIGNEUX</a:t>
          </a:r>
        </a:p>
      </dgm:t>
    </dgm:pt>
    <dgm:pt modelId="{E0C541B9-B978-4F8F-BB21-A442F5472EB0}" type="parTrans" cxnId="{E2AD48B7-24A1-4712-A235-EB10BD9141BD}">
      <dgm:prSet/>
      <dgm:spPr/>
      <dgm:t>
        <a:bodyPr/>
        <a:lstStyle/>
        <a:p>
          <a:endParaRPr lang="fr-FR"/>
        </a:p>
      </dgm:t>
    </dgm:pt>
    <dgm:pt modelId="{06E4C0D9-5C02-47BE-A202-0AFA50305193}" type="sibTrans" cxnId="{E2AD48B7-24A1-4712-A235-EB10BD9141BD}">
      <dgm:prSet/>
      <dgm:spPr/>
      <dgm:t>
        <a:bodyPr/>
        <a:lstStyle/>
        <a:p>
          <a:endParaRPr lang="fr-FR"/>
        </a:p>
      </dgm:t>
    </dgm:pt>
    <dgm:pt modelId="{30F07404-7598-4F84-BCEB-43E8E45510F7}">
      <dgm:prSet phldrT="[Texte]"/>
      <dgm:spPr/>
      <dgm:t>
        <a:bodyPr/>
        <a:lstStyle/>
        <a:p>
          <a:pPr>
            <a:buNone/>
          </a:pPr>
          <a:r>
            <a:rPr lang="fr-FR" b="0" i="0" dirty="0"/>
            <a:t>Michael HEILIKMAN</a:t>
          </a:r>
          <a:endParaRPr lang="fr-FR" dirty="0"/>
        </a:p>
      </dgm:t>
    </dgm:pt>
    <dgm:pt modelId="{230C91C8-55E4-48A8-8A85-EC3C9660A2F5}" type="parTrans" cxnId="{C9DBA7D4-4546-49B4-995F-4E54BB8F5B31}">
      <dgm:prSet/>
      <dgm:spPr/>
      <dgm:t>
        <a:bodyPr/>
        <a:lstStyle/>
        <a:p>
          <a:endParaRPr lang="fr-FR"/>
        </a:p>
      </dgm:t>
    </dgm:pt>
    <dgm:pt modelId="{A828F69D-FE66-4322-944A-D4F7D0D33767}" type="sibTrans" cxnId="{C9DBA7D4-4546-49B4-995F-4E54BB8F5B31}">
      <dgm:prSet/>
      <dgm:spPr/>
      <dgm:t>
        <a:bodyPr/>
        <a:lstStyle/>
        <a:p>
          <a:endParaRPr lang="fr-FR"/>
        </a:p>
      </dgm:t>
    </dgm:pt>
    <dgm:pt modelId="{C43E67F1-5E2A-4BA8-B370-D01ADA9E2C03}">
      <dgm:prSet phldrT="[Texte]" custT="1"/>
      <dgm:spPr/>
      <dgm:t>
        <a:bodyPr/>
        <a:lstStyle/>
        <a:p>
          <a:r>
            <a:rPr lang="fr-FR" sz="2400" dirty="0"/>
            <a:t>Patrice BORY</a:t>
          </a:r>
        </a:p>
      </dgm:t>
    </dgm:pt>
    <dgm:pt modelId="{49FB87C9-7B67-4E13-8B81-53FD21D9AD29}" type="parTrans" cxnId="{D9B80214-5FC8-44C3-AD0A-0E8DC44B54A3}">
      <dgm:prSet/>
      <dgm:spPr/>
      <dgm:t>
        <a:bodyPr/>
        <a:lstStyle/>
        <a:p>
          <a:endParaRPr lang="fr-FR"/>
        </a:p>
      </dgm:t>
    </dgm:pt>
    <dgm:pt modelId="{99EE2B6E-C078-4D26-BA63-DD163256FDA8}" type="sibTrans" cxnId="{D9B80214-5FC8-44C3-AD0A-0E8DC44B54A3}">
      <dgm:prSet/>
      <dgm:spPr/>
      <dgm:t>
        <a:bodyPr/>
        <a:lstStyle/>
        <a:p>
          <a:endParaRPr lang="fr-FR"/>
        </a:p>
      </dgm:t>
    </dgm:pt>
    <dgm:pt modelId="{1AF0196D-6926-4486-BD01-7C0DC72C0FF9}">
      <dgm:prSet phldrT="[Texte]"/>
      <dgm:spPr/>
      <dgm:t>
        <a:bodyPr/>
        <a:lstStyle/>
        <a:p>
          <a:r>
            <a:rPr lang="fr-FR" dirty="0"/>
            <a:t>Jean Marc MARIE</a:t>
          </a:r>
        </a:p>
      </dgm:t>
    </dgm:pt>
    <dgm:pt modelId="{FD81BEA1-B70C-4D84-8496-7F7B2E4BBF07}" type="parTrans" cxnId="{BE826955-8A79-4A6E-8C80-35DA1D99830C}">
      <dgm:prSet/>
      <dgm:spPr/>
      <dgm:t>
        <a:bodyPr/>
        <a:lstStyle/>
        <a:p>
          <a:endParaRPr lang="fr-FR"/>
        </a:p>
      </dgm:t>
    </dgm:pt>
    <dgm:pt modelId="{1DC7E0EE-B77D-4D5D-9164-2DAA12DD431C}" type="sibTrans" cxnId="{BE826955-8A79-4A6E-8C80-35DA1D99830C}">
      <dgm:prSet/>
      <dgm:spPr/>
      <dgm:t>
        <a:bodyPr/>
        <a:lstStyle/>
        <a:p>
          <a:endParaRPr lang="fr-FR"/>
        </a:p>
      </dgm:t>
    </dgm:pt>
    <dgm:pt modelId="{DEB0BC9B-601F-4833-94B0-ADF2B1AB9D70}">
      <dgm:prSet custT="1"/>
      <dgm:spPr/>
      <dgm:t>
        <a:bodyPr/>
        <a:lstStyle/>
        <a:p>
          <a:r>
            <a:rPr lang="fr-FR" sz="1800" dirty="0"/>
            <a:t>Sylvie CONSTANTIN</a:t>
          </a:r>
        </a:p>
      </dgm:t>
    </dgm:pt>
    <dgm:pt modelId="{B0EC1646-3BB3-4E63-813D-CAC8657F32C2}" type="parTrans" cxnId="{F3F3F7FB-5812-48AB-B026-A85EE3ABF132}">
      <dgm:prSet/>
      <dgm:spPr/>
      <dgm:t>
        <a:bodyPr/>
        <a:lstStyle/>
        <a:p>
          <a:endParaRPr lang="fr-FR"/>
        </a:p>
      </dgm:t>
    </dgm:pt>
    <dgm:pt modelId="{2CF0E311-D346-4B1C-A7AA-00058640B3FA}" type="sibTrans" cxnId="{F3F3F7FB-5812-48AB-B026-A85EE3ABF132}">
      <dgm:prSet/>
      <dgm:spPr/>
      <dgm:t>
        <a:bodyPr/>
        <a:lstStyle/>
        <a:p>
          <a:endParaRPr lang="fr-FR"/>
        </a:p>
      </dgm:t>
    </dgm:pt>
    <dgm:pt modelId="{C23454A4-3101-45C1-BCD9-71AD3CE81F99}" type="pres">
      <dgm:prSet presAssocID="{D43D9F9D-1FA8-4E27-A85C-5B3E5EF471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714B7D-16FD-45E8-9669-2E877F5DBF56}" type="pres">
      <dgm:prSet presAssocID="{FE5E3035-9942-460F-89F7-BA43D1D760CB}" presName="hierRoot1" presStyleCnt="0"/>
      <dgm:spPr/>
    </dgm:pt>
    <dgm:pt modelId="{16E9B84C-9D61-4873-9080-018C9845F099}" type="pres">
      <dgm:prSet presAssocID="{FE5E3035-9942-460F-89F7-BA43D1D760CB}" presName="composite" presStyleCnt="0"/>
      <dgm:spPr/>
    </dgm:pt>
    <dgm:pt modelId="{09CB0AB4-AA91-4CD5-95BC-B576EE495C32}" type="pres">
      <dgm:prSet presAssocID="{FE5E3035-9942-460F-89F7-BA43D1D760CB}" presName="image" presStyleLbl="node0" presStyleIdx="0" presStyleCnt="1" custLinFactNeighborX="2207" custLinFactNeighborY="-54372"/>
      <dgm:spPr/>
    </dgm:pt>
    <dgm:pt modelId="{214F9F47-7B8D-49E6-AC3C-2B214A25B0A2}" type="pres">
      <dgm:prSet presAssocID="{FE5E3035-9942-460F-89F7-BA43D1D760CB}" presName="text" presStyleLbl="revTx" presStyleIdx="0" presStyleCnt="7" custLinFactNeighborX="11151" custLinFactNeighborY="-63226">
        <dgm:presLayoutVars>
          <dgm:chPref val="3"/>
        </dgm:presLayoutVars>
      </dgm:prSet>
      <dgm:spPr/>
    </dgm:pt>
    <dgm:pt modelId="{EDD936DA-C18B-4A9C-9A6E-C439612AF949}" type="pres">
      <dgm:prSet presAssocID="{FE5E3035-9942-460F-89F7-BA43D1D760CB}" presName="hierChild2" presStyleCnt="0"/>
      <dgm:spPr/>
    </dgm:pt>
    <dgm:pt modelId="{E63C6196-9DF1-4CE5-8816-9933FF314709}" type="pres">
      <dgm:prSet presAssocID="{49FB87C9-7B67-4E13-8B81-53FD21D9AD29}" presName="Name10" presStyleLbl="parChTrans1D2" presStyleIdx="0" presStyleCnt="3"/>
      <dgm:spPr/>
    </dgm:pt>
    <dgm:pt modelId="{6571158F-E56A-40A0-A45F-1CA635815C50}" type="pres">
      <dgm:prSet presAssocID="{C43E67F1-5E2A-4BA8-B370-D01ADA9E2C03}" presName="hierRoot2" presStyleCnt="0"/>
      <dgm:spPr/>
    </dgm:pt>
    <dgm:pt modelId="{F55FF679-D42B-491A-BC33-A36FA09109EB}" type="pres">
      <dgm:prSet presAssocID="{C43E67F1-5E2A-4BA8-B370-D01ADA9E2C03}" presName="composite2" presStyleCnt="0"/>
      <dgm:spPr/>
    </dgm:pt>
    <dgm:pt modelId="{54AD8FCF-E8EB-4687-9ECF-DF9C567629D0}" type="pres">
      <dgm:prSet presAssocID="{C43E67F1-5E2A-4BA8-B370-D01ADA9E2C03}" presName="image2" presStyleLbl="node2" presStyleIdx="0" presStyleCnt="3"/>
      <dgm:spPr/>
    </dgm:pt>
    <dgm:pt modelId="{8513EAFC-2C0E-4C48-8597-D92B5A3F4385}" type="pres">
      <dgm:prSet presAssocID="{C43E67F1-5E2A-4BA8-B370-D01ADA9E2C03}" presName="text2" presStyleLbl="revTx" presStyleIdx="1" presStyleCnt="7">
        <dgm:presLayoutVars>
          <dgm:chPref val="3"/>
        </dgm:presLayoutVars>
      </dgm:prSet>
      <dgm:spPr/>
    </dgm:pt>
    <dgm:pt modelId="{BE304344-0E2C-4CE5-8E5A-8DEFCDDC0FD3}" type="pres">
      <dgm:prSet presAssocID="{C43E67F1-5E2A-4BA8-B370-D01ADA9E2C03}" presName="hierChild3" presStyleCnt="0"/>
      <dgm:spPr/>
    </dgm:pt>
    <dgm:pt modelId="{65D4C3BC-F540-4D4B-9A92-B3926F47E7C5}" type="pres">
      <dgm:prSet presAssocID="{B0EC1646-3BB3-4E63-813D-CAC8657F32C2}" presName="Name17" presStyleLbl="parChTrans1D3" presStyleIdx="0" presStyleCnt="3"/>
      <dgm:spPr/>
    </dgm:pt>
    <dgm:pt modelId="{3B09D4D6-E342-4313-A325-3C8DB5ECE42E}" type="pres">
      <dgm:prSet presAssocID="{DEB0BC9B-601F-4833-94B0-ADF2B1AB9D70}" presName="hierRoot3" presStyleCnt="0"/>
      <dgm:spPr/>
    </dgm:pt>
    <dgm:pt modelId="{69720A2A-9247-484E-BC57-445B78E7CF58}" type="pres">
      <dgm:prSet presAssocID="{DEB0BC9B-601F-4833-94B0-ADF2B1AB9D70}" presName="composite3" presStyleCnt="0"/>
      <dgm:spPr/>
    </dgm:pt>
    <dgm:pt modelId="{40F27EE3-A543-4D3A-B3BE-CD08F55F19B6}" type="pres">
      <dgm:prSet presAssocID="{DEB0BC9B-601F-4833-94B0-ADF2B1AB9D70}" presName="image3" presStyleLbl="node3" presStyleIdx="0" presStyleCnt="3"/>
      <dgm:spPr/>
    </dgm:pt>
    <dgm:pt modelId="{15F5E4C4-5273-4B1D-9FAC-9A2ACE272A31}" type="pres">
      <dgm:prSet presAssocID="{DEB0BC9B-601F-4833-94B0-ADF2B1AB9D70}" presName="text3" presStyleLbl="revTx" presStyleIdx="2" presStyleCnt="7" custLinFactNeighborX="4221" custLinFactNeighborY="-2375">
        <dgm:presLayoutVars>
          <dgm:chPref val="3"/>
        </dgm:presLayoutVars>
      </dgm:prSet>
      <dgm:spPr/>
    </dgm:pt>
    <dgm:pt modelId="{E235A50E-F7CB-48A1-A1A9-F8E03D0F4403}" type="pres">
      <dgm:prSet presAssocID="{DEB0BC9B-601F-4833-94B0-ADF2B1AB9D70}" presName="hierChild4" presStyleCnt="0"/>
      <dgm:spPr/>
    </dgm:pt>
    <dgm:pt modelId="{3DB947C2-9F26-406C-8043-65A9595AD585}" type="pres">
      <dgm:prSet presAssocID="{FD81BEA1-B70C-4D84-8496-7F7B2E4BBF07}" presName="Name10" presStyleLbl="parChTrans1D2" presStyleIdx="1" presStyleCnt="3"/>
      <dgm:spPr/>
    </dgm:pt>
    <dgm:pt modelId="{BD3610C8-BAA1-4CF9-BDCD-39AD4CDE706A}" type="pres">
      <dgm:prSet presAssocID="{1AF0196D-6926-4486-BD01-7C0DC72C0FF9}" presName="hierRoot2" presStyleCnt="0"/>
      <dgm:spPr/>
    </dgm:pt>
    <dgm:pt modelId="{DD78731E-40FD-4930-87A3-9865ACD6D2A8}" type="pres">
      <dgm:prSet presAssocID="{1AF0196D-6926-4486-BD01-7C0DC72C0FF9}" presName="composite2" presStyleCnt="0"/>
      <dgm:spPr/>
    </dgm:pt>
    <dgm:pt modelId="{E054EC67-81CD-441A-83F3-38EC4E8E2C7B}" type="pres">
      <dgm:prSet presAssocID="{1AF0196D-6926-4486-BD01-7C0DC72C0FF9}" presName="image2" presStyleLbl="node2" presStyleIdx="1" presStyleCnt="3" custLinFactNeighborX="2978" custLinFactNeighborY="-792"/>
      <dgm:spPr/>
    </dgm:pt>
    <dgm:pt modelId="{8CF422B9-58EB-444F-AF14-9B4D0D3043B9}" type="pres">
      <dgm:prSet presAssocID="{1AF0196D-6926-4486-BD01-7C0DC72C0FF9}" presName="text2" presStyleLbl="revTx" presStyleIdx="3" presStyleCnt="7">
        <dgm:presLayoutVars>
          <dgm:chPref val="3"/>
        </dgm:presLayoutVars>
      </dgm:prSet>
      <dgm:spPr/>
    </dgm:pt>
    <dgm:pt modelId="{F3784CC4-88D9-46A5-A2F0-F971158C772D}" type="pres">
      <dgm:prSet presAssocID="{1AF0196D-6926-4486-BD01-7C0DC72C0FF9}" presName="hierChild3" presStyleCnt="0"/>
      <dgm:spPr/>
    </dgm:pt>
    <dgm:pt modelId="{EC835140-CE47-4F2D-8E1C-16F96811CF98}" type="pres">
      <dgm:prSet presAssocID="{4BB23182-A74F-45C7-9214-EA2277C03DA9}" presName="Name10" presStyleLbl="parChTrans1D2" presStyleIdx="2" presStyleCnt="3"/>
      <dgm:spPr/>
    </dgm:pt>
    <dgm:pt modelId="{55424EE5-4409-47C8-AD5C-737D6011FDF5}" type="pres">
      <dgm:prSet presAssocID="{ABAD9981-2DC0-4590-B243-4BFB688A7EB6}" presName="hierRoot2" presStyleCnt="0"/>
      <dgm:spPr/>
    </dgm:pt>
    <dgm:pt modelId="{FFCA9F80-556D-48BC-B084-E0223CAF114C}" type="pres">
      <dgm:prSet presAssocID="{ABAD9981-2DC0-4590-B243-4BFB688A7EB6}" presName="composite2" presStyleCnt="0"/>
      <dgm:spPr/>
    </dgm:pt>
    <dgm:pt modelId="{E7843AF6-401C-47B9-B3EE-05578267D5FF}" type="pres">
      <dgm:prSet presAssocID="{ABAD9981-2DC0-4590-B243-4BFB688A7EB6}" presName="image2" presStyleLbl="node2" presStyleIdx="2" presStyleCnt="3"/>
      <dgm:spPr/>
    </dgm:pt>
    <dgm:pt modelId="{BA981F2A-68C3-4C04-8BEA-3E333D762AA2}" type="pres">
      <dgm:prSet presAssocID="{ABAD9981-2DC0-4590-B243-4BFB688A7EB6}" presName="text2" presStyleLbl="revTx" presStyleIdx="4" presStyleCnt="7">
        <dgm:presLayoutVars>
          <dgm:chPref val="3"/>
        </dgm:presLayoutVars>
      </dgm:prSet>
      <dgm:spPr/>
    </dgm:pt>
    <dgm:pt modelId="{5D9669B3-F9F7-4D65-BB4A-9E070E69A988}" type="pres">
      <dgm:prSet presAssocID="{ABAD9981-2DC0-4590-B243-4BFB688A7EB6}" presName="hierChild3" presStyleCnt="0"/>
      <dgm:spPr/>
    </dgm:pt>
    <dgm:pt modelId="{B7CBC19F-A22F-44BA-BBE3-F22C34871CDE}" type="pres">
      <dgm:prSet presAssocID="{E0C541B9-B978-4F8F-BB21-A442F5472EB0}" presName="Name17" presStyleLbl="parChTrans1D3" presStyleIdx="1" presStyleCnt="3"/>
      <dgm:spPr/>
    </dgm:pt>
    <dgm:pt modelId="{4493C10E-CB5D-4BCF-BA3A-DB3C65EF0F0C}" type="pres">
      <dgm:prSet presAssocID="{51069E29-53BC-4971-8DA7-EEE8EE3ED703}" presName="hierRoot3" presStyleCnt="0"/>
      <dgm:spPr/>
    </dgm:pt>
    <dgm:pt modelId="{915910B4-6857-4632-9ED0-B247BACB8544}" type="pres">
      <dgm:prSet presAssocID="{51069E29-53BC-4971-8DA7-EEE8EE3ED703}" presName="composite3" presStyleCnt="0"/>
      <dgm:spPr/>
    </dgm:pt>
    <dgm:pt modelId="{BD748A3F-692F-4F63-A147-698065E6E510}" type="pres">
      <dgm:prSet presAssocID="{51069E29-53BC-4971-8DA7-EEE8EE3ED703}" presName="image3" presStyleLbl="node3" presStyleIdx="1" presStyleCnt="3"/>
      <dgm:spPr/>
    </dgm:pt>
    <dgm:pt modelId="{48585BD6-4C5C-4144-9D58-A9AC0CE9E12B}" type="pres">
      <dgm:prSet presAssocID="{51069E29-53BC-4971-8DA7-EEE8EE3ED703}" presName="text3" presStyleLbl="revTx" presStyleIdx="5" presStyleCnt="7">
        <dgm:presLayoutVars>
          <dgm:chPref val="3"/>
        </dgm:presLayoutVars>
      </dgm:prSet>
      <dgm:spPr/>
    </dgm:pt>
    <dgm:pt modelId="{B9294172-A884-4629-BF33-9659FB686AF4}" type="pres">
      <dgm:prSet presAssocID="{51069E29-53BC-4971-8DA7-EEE8EE3ED703}" presName="hierChild4" presStyleCnt="0"/>
      <dgm:spPr/>
    </dgm:pt>
    <dgm:pt modelId="{5C0E3693-B8A4-4088-BF88-A444E6B7803C}" type="pres">
      <dgm:prSet presAssocID="{230C91C8-55E4-48A8-8A85-EC3C9660A2F5}" presName="Name17" presStyleLbl="parChTrans1D3" presStyleIdx="2" presStyleCnt="3"/>
      <dgm:spPr/>
    </dgm:pt>
    <dgm:pt modelId="{138BEB62-ECCD-4474-914C-A54772003721}" type="pres">
      <dgm:prSet presAssocID="{30F07404-7598-4F84-BCEB-43E8E45510F7}" presName="hierRoot3" presStyleCnt="0"/>
      <dgm:spPr/>
    </dgm:pt>
    <dgm:pt modelId="{B1C51DB5-0C58-43F8-A223-82480A7B54A4}" type="pres">
      <dgm:prSet presAssocID="{30F07404-7598-4F84-BCEB-43E8E45510F7}" presName="composite3" presStyleCnt="0"/>
      <dgm:spPr/>
    </dgm:pt>
    <dgm:pt modelId="{3ACAB422-2F0C-4426-A274-0040C035D322}" type="pres">
      <dgm:prSet presAssocID="{30F07404-7598-4F84-BCEB-43E8E45510F7}" presName="image3" presStyleLbl="node3" presStyleIdx="2" presStyleCnt="3"/>
      <dgm:spPr/>
    </dgm:pt>
    <dgm:pt modelId="{73D125F8-582D-44EB-AF3A-2E3100055FC7}" type="pres">
      <dgm:prSet presAssocID="{30F07404-7598-4F84-BCEB-43E8E45510F7}" presName="text3" presStyleLbl="revTx" presStyleIdx="6" presStyleCnt="7">
        <dgm:presLayoutVars>
          <dgm:chPref val="3"/>
        </dgm:presLayoutVars>
      </dgm:prSet>
      <dgm:spPr/>
    </dgm:pt>
    <dgm:pt modelId="{23A46333-3137-4406-B0BE-BEBB42F00DFD}" type="pres">
      <dgm:prSet presAssocID="{30F07404-7598-4F84-BCEB-43E8E45510F7}" presName="hierChild4" presStyleCnt="0"/>
      <dgm:spPr/>
    </dgm:pt>
  </dgm:ptLst>
  <dgm:cxnLst>
    <dgm:cxn modelId="{D9B80214-5FC8-44C3-AD0A-0E8DC44B54A3}" srcId="{FE5E3035-9942-460F-89F7-BA43D1D760CB}" destId="{C43E67F1-5E2A-4BA8-B370-D01ADA9E2C03}" srcOrd="0" destOrd="0" parTransId="{49FB87C9-7B67-4E13-8B81-53FD21D9AD29}" sibTransId="{99EE2B6E-C078-4D26-BA63-DD163256FDA8}"/>
    <dgm:cxn modelId="{0FE9CF14-C53A-42EA-9D8A-20821E7ABEF4}" type="presOf" srcId="{1AF0196D-6926-4486-BD01-7C0DC72C0FF9}" destId="{8CF422B9-58EB-444F-AF14-9B4D0D3043B9}" srcOrd="0" destOrd="0" presId="urn:microsoft.com/office/officeart/2009/layout/CirclePictureHierarchy"/>
    <dgm:cxn modelId="{4A207517-D036-4EEA-80AC-12D34A9EDD39}" type="presOf" srcId="{230C91C8-55E4-48A8-8A85-EC3C9660A2F5}" destId="{5C0E3693-B8A4-4088-BF88-A444E6B7803C}" srcOrd="0" destOrd="0" presId="urn:microsoft.com/office/officeart/2009/layout/CirclePictureHierarchy"/>
    <dgm:cxn modelId="{C6C51C38-B551-48B9-AE06-80D8BB1557F8}" type="presOf" srcId="{49FB87C9-7B67-4E13-8B81-53FD21D9AD29}" destId="{E63C6196-9DF1-4CE5-8816-9933FF314709}" srcOrd="0" destOrd="0" presId="urn:microsoft.com/office/officeart/2009/layout/CirclePictureHierarchy"/>
    <dgm:cxn modelId="{00A37D4B-94C4-45F8-8331-99977CACF80B}" type="presOf" srcId="{DEB0BC9B-601F-4833-94B0-ADF2B1AB9D70}" destId="{15F5E4C4-5273-4B1D-9FAC-9A2ACE272A31}" srcOrd="0" destOrd="0" presId="urn:microsoft.com/office/officeart/2009/layout/CirclePictureHierarchy"/>
    <dgm:cxn modelId="{A0ED844E-1A6C-4DB9-B531-40C2591F8B22}" type="presOf" srcId="{FE5E3035-9942-460F-89F7-BA43D1D760CB}" destId="{214F9F47-7B8D-49E6-AC3C-2B214A25B0A2}" srcOrd="0" destOrd="0" presId="urn:microsoft.com/office/officeart/2009/layout/CirclePictureHierarchy"/>
    <dgm:cxn modelId="{BE826955-8A79-4A6E-8C80-35DA1D99830C}" srcId="{FE5E3035-9942-460F-89F7-BA43D1D760CB}" destId="{1AF0196D-6926-4486-BD01-7C0DC72C0FF9}" srcOrd="1" destOrd="0" parTransId="{FD81BEA1-B70C-4D84-8496-7F7B2E4BBF07}" sibTransId="{1DC7E0EE-B77D-4D5D-9164-2DAA12DD431C}"/>
    <dgm:cxn modelId="{BF0B2268-7A47-4BE5-B8A5-296AA372F0B5}" type="presOf" srcId="{B0EC1646-3BB3-4E63-813D-CAC8657F32C2}" destId="{65D4C3BC-F540-4D4B-9A92-B3926F47E7C5}" srcOrd="0" destOrd="0" presId="urn:microsoft.com/office/officeart/2009/layout/CirclePictureHierarchy"/>
    <dgm:cxn modelId="{50136173-BE87-4E7E-AED9-5075197068EC}" type="presOf" srcId="{E0C541B9-B978-4F8F-BB21-A442F5472EB0}" destId="{B7CBC19F-A22F-44BA-BBE3-F22C34871CDE}" srcOrd="0" destOrd="0" presId="urn:microsoft.com/office/officeart/2009/layout/CirclePictureHierarchy"/>
    <dgm:cxn modelId="{DB661E7A-0C1A-4CBF-BAB9-B679C741E38A}" type="presOf" srcId="{C43E67F1-5E2A-4BA8-B370-D01ADA9E2C03}" destId="{8513EAFC-2C0E-4C48-8597-D92B5A3F4385}" srcOrd="0" destOrd="0" presId="urn:microsoft.com/office/officeart/2009/layout/CirclePictureHierarchy"/>
    <dgm:cxn modelId="{477DB09B-A95A-465C-8EF0-2F7E20FA7CCD}" srcId="{FE5E3035-9942-460F-89F7-BA43D1D760CB}" destId="{ABAD9981-2DC0-4590-B243-4BFB688A7EB6}" srcOrd="2" destOrd="0" parTransId="{4BB23182-A74F-45C7-9214-EA2277C03DA9}" sibTransId="{D6CBEE62-0576-4A7C-AF14-6200FDCD9261}"/>
    <dgm:cxn modelId="{E2AD48B7-24A1-4712-A235-EB10BD9141BD}" srcId="{ABAD9981-2DC0-4590-B243-4BFB688A7EB6}" destId="{51069E29-53BC-4971-8DA7-EEE8EE3ED703}" srcOrd="0" destOrd="0" parTransId="{E0C541B9-B978-4F8F-BB21-A442F5472EB0}" sibTransId="{06E4C0D9-5C02-47BE-A202-0AFA50305193}"/>
    <dgm:cxn modelId="{8A7F39BA-BAB0-4A6C-9DB2-5476B3AF1094}" srcId="{D43D9F9D-1FA8-4E27-A85C-5B3E5EF471FF}" destId="{FE5E3035-9942-460F-89F7-BA43D1D760CB}" srcOrd="0" destOrd="0" parTransId="{FD6016D0-824B-47D4-BD66-74943911A88B}" sibTransId="{9A00809C-D3F8-4140-831D-81EE3F292315}"/>
    <dgm:cxn modelId="{DB6307CC-2613-4743-BD11-7BB9FC9405C2}" type="presOf" srcId="{4BB23182-A74F-45C7-9214-EA2277C03DA9}" destId="{EC835140-CE47-4F2D-8E1C-16F96811CF98}" srcOrd="0" destOrd="0" presId="urn:microsoft.com/office/officeart/2009/layout/CirclePictureHierarchy"/>
    <dgm:cxn modelId="{9F0371CE-7931-4058-8336-5AE3AA6EAB28}" type="presOf" srcId="{ABAD9981-2DC0-4590-B243-4BFB688A7EB6}" destId="{BA981F2A-68C3-4C04-8BEA-3E333D762AA2}" srcOrd="0" destOrd="0" presId="urn:microsoft.com/office/officeart/2009/layout/CirclePictureHierarchy"/>
    <dgm:cxn modelId="{012041D2-321E-4FE3-9224-B0219719B1A2}" type="presOf" srcId="{30F07404-7598-4F84-BCEB-43E8E45510F7}" destId="{73D125F8-582D-44EB-AF3A-2E3100055FC7}" srcOrd="0" destOrd="0" presId="urn:microsoft.com/office/officeart/2009/layout/CirclePictureHierarchy"/>
    <dgm:cxn modelId="{C9DBA7D4-4546-49B4-995F-4E54BB8F5B31}" srcId="{ABAD9981-2DC0-4590-B243-4BFB688A7EB6}" destId="{30F07404-7598-4F84-BCEB-43E8E45510F7}" srcOrd="1" destOrd="0" parTransId="{230C91C8-55E4-48A8-8A85-EC3C9660A2F5}" sibTransId="{A828F69D-FE66-4322-944A-D4F7D0D33767}"/>
    <dgm:cxn modelId="{59CB5CD5-CBE3-4DBF-A7CC-8C993D2A70A0}" type="presOf" srcId="{51069E29-53BC-4971-8DA7-EEE8EE3ED703}" destId="{48585BD6-4C5C-4144-9D58-A9AC0CE9E12B}" srcOrd="0" destOrd="0" presId="urn:microsoft.com/office/officeart/2009/layout/CirclePictureHierarchy"/>
    <dgm:cxn modelId="{4DF6BFE0-913A-4D34-874F-E65B25A716F3}" type="presOf" srcId="{D43D9F9D-1FA8-4E27-A85C-5B3E5EF471FF}" destId="{C23454A4-3101-45C1-BCD9-71AD3CE81F99}" srcOrd="0" destOrd="0" presId="urn:microsoft.com/office/officeart/2009/layout/CirclePictureHierarchy"/>
    <dgm:cxn modelId="{AF8483F0-A821-410C-96AF-847B74E115E3}" type="presOf" srcId="{FD81BEA1-B70C-4D84-8496-7F7B2E4BBF07}" destId="{3DB947C2-9F26-406C-8043-65A9595AD585}" srcOrd="0" destOrd="0" presId="urn:microsoft.com/office/officeart/2009/layout/CirclePictureHierarchy"/>
    <dgm:cxn modelId="{F3F3F7FB-5812-48AB-B026-A85EE3ABF132}" srcId="{C43E67F1-5E2A-4BA8-B370-D01ADA9E2C03}" destId="{DEB0BC9B-601F-4833-94B0-ADF2B1AB9D70}" srcOrd="0" destOrd="0" parTransId="{B0EC1646-3BB3-4E63-813D-CAC8657F32C2}" sibTransId="{2CF0E311-D346-4B1C-A7AA-00058640B3FA}"/>
    <dgm:cxn modelId="{582B056C-87CB-464A-976C-87546D126E16}" type="presParOf" srcId="{C23454A4-3101-45C1-BCD9-71AD3CE81F99}" destId="{A3714B7D-16FD-45E8-9669-2E877F5DBF56}" srcOrd="0" destOrd="0" presId="urn:microsoft.com/office/officeart/2009/layout/CirclePictureHierarchy"/>
    <dgm:cxn modelId="{9DCFB58B-8957-480D-B35A-0BF7D3F452EA}" type="presParOf" srcId="{A3714B7D-16FD-45E8-9669-2E877F5DBF56}" destId="{16E9B84C-9D61-4873-9080-018C9845F099}" srcOrd="0" destOrd="0" presId="urn:microsoft.com/office/officeart/2009/layout/CirclePictureHierarchy"/>
    <dgm:cxn modelId="{838DC58E-8E75-4C93-9F5A-6EBC18AAE115}" type="presParOf" srcId="{16E9B84C-9D61-4873-9080-018C9845F099}" destId="{09CB0AB4-AA91-4CD5-95BC-B576EE495C32}" srcOrd="0" destOrd="0" presId="urn:microsoft.com/office/officeart/2009/layout/CirclePictureHierarchy"/>
    <dgm:cxn modelId="{4B66A60D-1A82-42CE-9109-452C9725898A}" type="presParOf" srcId="{16E9B84C-9D61-4873-9080-018C9845F099}" destId="{214F9F47-7B8D-49E6-AC3C-2B214A25B0A2}" srcOrd="1" destOrd="0" presId="urn:microsoft.com/office/officeart/2009/layout/CirclePictureHierarchy"/>
    <dgm:cxn modelId="{9885E18B-5F15-4D9F-80A4-442D45459298}" type="presParOf" srcId="{A3714B7D-16FD-45E8-9669-2E877F5DBF56}" destId="{EDD936DA-C18B-4A9C-9A6E-C439612AF949}" srcOrd="1" destOrd="0" presId="urn:microsoft.com/office/officeart/2009/layout/CirclePictureHierarchy"/>
    <dgm:cxn modelId="{7589BFEC-BAEF-441A-8353-EBBD8D891AF4}" type="presParOf" srcId="{EDD936DA-C18B-4A9C-9A6E-C439612AF949}" destId="{E63C6196-9DF1-4CE5-8816-9933FF314709}" srcOrd="0" destOrd="0" presId="urn:microsoft.com/office/officeart/2009/layout/CirclePictureHierarchy"/>
    <dgm:cxn modelId="{4FB00F28-DC1B-4359-948B-4CBF5C2E5B92}" type="presParOf" srcId="{EDD936DA-C18B-4A9C-9A6E-C439612AF949}" destId="{6571158F-E56A-40A0-A45F-1CA635815C50}" srcOrd="1" destOrd="0" presId="urn:microsoft.com/office/officeart/2009/layout/CirclePictureHierarchy"/>
    <dgm:cxn modelId="{04F480FB-E502-43FE-9322-E4A475053604}" type="presParOf" srcId="{6571158F-E56A-40A0-A45F-1CA635815C50}" destId="{F55FF679-D42B-491A-BC33-A36FA09109EB}" srcOrd="0" destOrd="0" presId="urn:microsoft.com/office/officeart/2009/layout/CirclePictureHierarchy"/>
    <dgm:cxn modelId="{61B23993-EC81-4562-BA19-17D54056AD3A}" type="presParOf" srcId="{F55FF679-D42B-491A-BC33-A36FA09109EB}" destId="{54AD8FCF-E8EB-4687-9ECF-DF9C567629D0}" srcOrd="0" destOrd="0" presId="urn:microsoft.com/office/officeart/2009/layout/CirclePictureHierarchy"/>
    <dgm:cxn modelId="{50A431F8-86A0-43EB-B060-045D4245B84E}" type="presParOf" srcId="{F55FF679-D42B-491A-BC33-A36FA09109EB}" destId="{8513EAFC-2C0E-4C48-8597-D92B5A3F4385}" srcOrd="1" destOrd="0" presId="urn:microsoft.com/office/officeart/2009/layout/CirclePictureHierarchy"/>
    <dgm:cxn modelId="{E37B3014-0DD2-4F30-8F93-89E847ABDD20}" type="presParOf" srcId="{6571158F-E56A-40A0-A45F-1CA635815C50}" destId="{BE304344-0E2C-4CE5-8E5A-8DEFCDDC0FD3}" srcOrd="1" destOrd="0" presId="urn:microsoft.com/office/officeart/2009/layout/CirclePictureHierarchy"/>
    <dgm:cxn modelId="{93DFCD22-FD80-419A-81EB-9BC1A19D57E7}" type="presParOf" srcId="{BE304344-0E2C-4CE5-8E5A-8DEFCDDC0FD3}" destId="{65D4C3BC-F540-4D4B-9A92-B3926F47E7C5}" srcOrd="0" destOrd="0" presId="urn:microsoft.com/office/officeart/2009/layout/CirclePictureHierarchy"/>
    <dgm:cxn modelId="{271E9586-7A61-4E41-868E-A3D9DE2BFB77}" type="presParOf" srcId="{BE304344-0E2C-4CE5-8E5A-8DEFCDDC0FD3}" destId="{3B09D4D6-E342-4313-A325-3C8DB5ECE42E}" srcOrd="1" destOrd="0" presId="urn:microsoft.com/office/officeart/2009/layout/CirclePictureHierarchy"/>
    <dgm:cxn modelId="{C64BF0D9-63AF-4B6A-80FF-D4DE63638233}" type="presParOf" srcId="{3B09D4D6-E342-4313-A325-3C8DB5ECE42E}" destId="{69720A2A-9247-484E-BC57-445B78E7CF58}" srcOrd="0" destOrd="0" presId="urn:microsoft.com/office/officeart/2009/layout/CirclePictureHierarchy"/>
    <dgm:cxn modelId="{A3650E34-2CBE-44EA-A973-24ED543E1E71}" type="presParOf" srcId="{69720A2A-9247-484E-BC57-445B78E7CF58}" destId="{40F27EE3-A543-4D3A-B3BE-CD08F55F19B6}" srcOrd="0" destOrd="0" presId="urn:microsoft.com/office/officeart/2009/layout/CirclePictureHierarchy"/>
    <dgm:cxn modelId="{BE76CC44-BD04-43E5-A778-65FFDC85712F}" type="presParOf" srcId="{69720A2A-9247-484E-BC57-445B78E7CF58}" destId="{15F5E4C4-5273-4B1D-9FAC-9A2ACE272A31}" srcOrd="1" destOrd="0" presId="urn:microsoft.com/office/officeart/2009/layout/CirclePictureHierarchy"/>
    <dgm:cxn modelId="{F1A4B10F-6808-4238-ABDA-A272280DF14D}" type="presParOf" srcId="{3B09D4D6-E342-4313-A325-3C8DB5ECE42E}" destId="{E235A50E-F7CB-48A1-A1A9-F8E03D0F4403}" srcOrd="1" destOrd="0" presId="urn:microsoft.com/office/officeart/2009/layout/CirclePictureHierarchy"/>
    <dgm:cxn modelId="{9C05E4E0-BAF8-4857-A48F-BDE3914FE002}" type="presParOf" srcId="{EDD936DA-C18B-4A9C-9A6E-C439612AF949}" destId="{3DB947C2-9F26-406C-8043-65A9595AD585}" srcOrd="2" destOrd="0" presId="urn:microsoft.com/office/officeart/2009/layout/CirclePictureHierarchy"/>
    <dgm:cxn modelId="{D3F966F3-3D86-42A8-BC21-82CD69AA0826}" type="presParOf" srcId="{EDD936DA-C18B-4A9C-9A6E-C439612AF949}" destId="{BD3610C8-BAA1-4CF9-BDCD-39AD4CDE706A}" srcOrd="3" destOrd="0" presId="urn:microsoft.com/office/officeart/2009/layout/CirclePictureHierarchy"/>
    <dgm:cxn modelId="{126AC06F-FF96-4047-85A0-4F3200CD4302}" type="presParOf" srcId="{BD3610C8-BAA1-4CF9-BDCD-39AD4CDE706A}" destId="{DD78731E-40FD-4930-87A3-9865ACD6D2A8}" srcOrd="0" destOrd="0" presId="urn:microsoft.com/office/officeart/2009/layout/CirclePictureHierarchy"/>
    <dgm:cxn modelId="{ACD0FAFB-C9C6-4150-BCA5-6E20BF235B4A}" type="presParOf" srcId="{DD78731E-40FD-4930-87A3-9865ACD6D2A8}" destId="{E054EC67-81CD-441A-83F3-38EC4E8E2C7B}" srcOrd="0" destOrd="0" presId="urn:microsoft.com/office/officeart/2009/layout/CirclePictureHierarchy"/>
    <dgm:cxn modelId="{4267EFFA-1E45-4003-900C-B520D5305375}" type="presParOf" srcId="{DD78731E-40FD-4930-87A3-9865ACD6D2A8}" destId="{8CF422B9-58EB-444F-AF14-9B4D0D3043B9}" srcOrd="1" destOrd="0" presId="urn:microsoft.com/office/officeart/2009/layout/CirclePictureHierarchy"/>
    <dgm:cxn modelId="{04AA2565-69FA-4AF4-BBE7-6784A8B0B099}" type="presParOf" srcId="{BD3610C8-BAA1-4CF9-BDCD-39AD4CDE706A}" destId="{F3784CC4-88D9-46A5-A2F0-F971158C772D}" srcOrd="1" destOrd="0" presId="urn:microsoft.com/office/officeart/2009/layout/CirclePictureHierarchy"/>
    <dgm:cxn modelId="{ADE2066D-3843-4A1A-99F6-9A85EB553A10}" type="presParOf" srcId="{EDD936DA-C18B-4A9C-9A6E-C439612AF949}" destId="{EC835140-CE47-4F2D-8E1C-16F96811CF98}" srcOrd="4" destOrd="0" presId="urn:microsoft.com/office/officeart/2009/layout/CirclePictureHierarchy"/>
    <dgm:cxn modelId="{21EA46E0-161A-40AF-81E0-28C886215513}" type="presParOf" srcId="{EDD936DA-C18B-4A9C-9A6E-C439612AF949}" destId="{55424EE5-4409-47C8-AD5C-737D6011FDF5}" srcOrd="5" destOrd="0" presId="urn:microsoft.com/office/officeart/2009/layout/CirclePictureHierarchy"/>
    <dgm:cxn modelId="{4D698F2F-9C88-4E0D-8385-2A5AAC627F91}" type="presParOf" srcId="{55424EE5-4409-47C8-AD5C-737D6011FDF5}" destId="{FFCA9F80-556D-48BC-B084-E0223CAF114C}" srcOrd="0" destOrd="0" presId="urn:microsoft.com/office/officeart/2009/layout/CirclePictureHierarchy"/>
    <dgm:cxn modelId="{CCBCAF2B-0EC1-4BCE-885D-0EE852C75574}" type="presParOf" srcId="{FFCA9F80-556D-48BC-B084-E0223CAF114C}" destId="{E7843AF6-401C-47B9-B3EE-05578267D5FF}" srcOrd="0" destOrd="0" presId="urn:microsoft.com/office/officeart/2009/layout/CirclePictureHierarchy"/>
    <dgm:cxn modelId="{31AF5E38-416D-4BA1-8086-3D1F1BCC232E}" type="presParOf" srcId="{FFCA9F80-556D-48BC-B084-E0223CAF114C}" destId="{BA981F2A-68C3-4C04-8BEA-3E333D762AA2}" srcOrd="1" destOrd="0" presId="urn:microsoft.com/office/officeart/2009/layout/CirclePictureHierarchy"/>
    <dgm:cxn modelId="{36C82AA2-A1D9-419F-8A94-2D084D91DE24}" type="presParOf" srcId="{55424EE5-4409-47C8-AD5C-737D6011FDF5}" destId="{5D9669B3-F9F7-4D65-BB4A-9E070E69A988}" srcOrd="1" destOrd="0" presId="urn:microsoft.com/office/officeart/2009/layout/CirclePictureHierarchy"/>
    <dgm:cxn modelId="{EF9F1122-D401-4043-B52E-F2E2F872A8FE}" type="presParOf" srcId="{5D9669B3-F9F7-4D65-BB4A-9E070E69A988}" destId="{B7CBC19F-A22F-44BA-BBE3-F22C34871CDE}" srcOrd="0" destOrd="0" presId="urn:microsoft.com/office/officeart/2009/layout/CirclePictureHierarchy"/>
    <dgm:cxn modelId="{8CA1E406-17DE-4932-A20E-1471EA5DDEDE}" type="presParOf" srcId="{5D9669B3-F9F7-4D65-BB4A-9E070E69A988}" destId="{4493C10E-CB5D-4BCF-BA3A-DB3C65EF0F0C}" srcOrd="1" destOrd="0" presId="urn:microsoft.com/office/officeart/2009/layout/CirclePictureHierarchy"/>
    <dgm:cxn modelId="{97009962-4F67-43E3-B619-297CCFFE849B}" type="presParOf" srcId="{4493C10E-CB5D-4BCF-BA3A-DB3C65EF0F0C}" destId="{915910B4-6857-4632-9ED0-B247BACB8544}" srcOrd="0" destOrd="0" presId="urn:microsoft.com/office/officeart/2009/layout/CirclePictureHierarchy"/>
    <dgm:cxn modelId="{CD9BF259-5B78-467B-B543-0FD84B82E01C}" type="presParOf" srcId="{915910B4-6857-4632-9ED0-B247BACB8544}" destId="{BD748A3F-692F-4F63-A147-698065E6E510}" srcOrd="0" destOrd="0" presId="urn:microsoft.com/office/officeart/2009/layout/CirclePictureHierarchy"/>
    <dgm:cxn modelId="{D582FC60-186C-4F69-9E08-0F1DF1FC8F47}" type="presParOf" srcId="{915910B4-6857-4632-9ED0-B247BACB8544}" destId="{48585BD6-4C5C-4144-9D58-A9AC0CE9E12B}" srcOrd="1" destOrd="0" presId="urn:microsoft.com/office/officeart/2009/layout/CirclePictureHierarchy"/>
    <dgm:cxn modelId="{94531EB3-AE11-4FDC-B327-B0FC344E8342}" type="presParOf" srcId="{4493C10E-CB5D-4BCF-BA3A-DB3C65EF0F0C}" destId="{B9294172-A884-4629-BF33-9659FB686AF4}" srcOrd="1" destOrd="0" presId="urn:microsoft.com/office/officeart/2009/layout/CirclePictureHierarchy"/>
    <dgm:cxn modelId="{6A187167-256C-47B4-A18B-89828DB0BE48}" type="presParOf" srcId="{5D9669B3-F9F7-4D65-BB4A-9E070E69A988}" destId="{5C0E3693-B8A4-4088-BF88-A444E6B7803C}" srcOrd="2" destOrd="0" presId="urn:microsoft.com/office/officeart/2009/layout/CirclePictureHierarchy"/>
    <dgm:cxn modelId="{54560952-7611-42CB-82A9-0EEBB88F7496}" type="presParOf" srcId="{5D9669B3-F9F7-4D65-BB4A-9E070E69A988}" destId="{138BEB62-ECCD-4474-914C-A54772003721}" srcOrd="3" destOrd="0" presId="urn:microsoft.com/office/officeart/2009/layout/CirclePictureHierarchy"/>
    <dgm:cxn modelId="{5A5E8B06-CDCF-4C3C-A0D3-77AD72114C59}" type="presParOf" srcId="{138BEB62-ECCD-4474-914C-A54772003721}" destId="{B1C51DB5-0C58-43F8-A223-82480A7B54A4}" srcOrd="0" destOrd="0" presId="urn:microsoft.com/office/officeart/2009/layout/CirclePictureHierarchy"/>
    <dgm:cxn modelId="{6B12B392-4684-4C6D-B8CE-642B468107E9}" type="presParOf" srcId="{B1C51DB5-0C58-43F8-A223-82480A7B54A4}" destId="{3ACAB422-2F0C-4426-A274-0040C035D322}" srcOrd="0" destOrd="0" presId="urn:microsoft.com/office/officeart/2009/layout/CirclePictureHierarchy"/>
    <dgm:cxn modelId="{80D5BC0E-42AB-4BDC-9948-88DAA4AAB52C}" type="presParOf" srcId="{B1C51DB5-0C58-43F8-A223-82480A7B54A4}" destId="{73D125F8-582D-44EB-AF3A-2E3100055FC7}" srcOrd="1" destOrd="0" presId="urn:microsoft.com/office/officeart/2009/layout/CirclePictureHierarchy"/>
    <dgm:cxn modelId="{1C3139D3-D987-418B-8F49-71FF3106C4FB}" type="presParOf" srcId="{138BEB62-ECCD-4474-914C-A54772003721}" destId="{23A46333-3137-4406-B0BE-BEBB42F00DF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E3693-B8A4-4088-BF88-A444E6B7803C}">
      <dsp:nvSpPr>
        <dsp:cNvPr id="0" name=""/>
        <dsp:cNvSpPr/>
      </dsp:nvSpPr>
      <dsp:spPr>
        <a:xfrm>
          <a:off x="6540180" y="3860054"/>
          <a:ext cx="1498505" cy="343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009"/>
              </a:lnTo>
              <a:lnTo>
                <a:pt x="1498505" y="173009"/>
              </a:lnTo>
              <a:lnTo>
                <a:pt x="1498505" y="3432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BC19F-A22F-44BA-BBE3-F22C34871CDE}">
      <dsp:nvSpPr>
        <dsp:cNvPr id="0" name=""/>
        <dsp:cNvSpPr/>
      </dsp:nvSpPr>
      <dsp:spPr>
        <a:xfrm>
          <a:off x="5041675" y="3860054"/>
          <a:ext cx="1498505" cy="343293"/>
        </a:xfrm>
        <a:custGeom>
          <a:avLst/>
          <a:gdLst/>
          <a:ahLst/>
          <a:cxnLst/>
          <a:rect l="0" t="0" r="0" b="0"/>
          <a:pathLst>
            <a:path>
              <a:moveTo>
                <a:pt x="1498505" y="0"/>
              </a:moveTo>
              <a:lnTo>
                <a:pt x="1498505" y="173009"/>
              </a:lnTo>
              <a:lnTo>
                <a:pt x="0" y="173009"/>
              </a:lnTo>
              <a:lnTo>
                <a:pt x="0" y="3432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35140-CE47-4F2D-8E1C-16F96811CF98}">
      <dsp:nvSpPr>
        <dsp:cNvPr id="0" name=""/>
        <dsp:cNvSpPr/>
      </dsp:nvSpPr>
      <dsp:spPr>
        <a:xfrm>
          <a:off x="3567221" y="1834380"/>
          <a:ext cx="2972958" cy="93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567"/>
              </a:lnTo>
              <a:lnTo>
                <a:pt x="2972958" y="765567"/>
              </a:lnTo>
              <a:lnTo>
                <a:pt x="2972958" y="9358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947C2-9F26-406C-8043-65A9595AD585}">
      <dsp:nvSpPr>
        <dsp:cNvPr id="0" name=""/>
        <dsp:cNvSpPr/>
      </dsp:nvSpPr>
      <dsp:spPr>
        <a:xfrm>
          <a:off x="3521501" y="1834380"/>
          <a:ext cx="91440" cy="927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6935"/>
              </a:lnTo>
              <a:lnTo>
                <a:pt x="54122" y="756935"/>
              </a:lnTo>
              <a:lnTo>
                <a:pt x="54122" y="9272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4C3BC-F540-4D4B-9A92-B3926F47E7C5}">
      <dsp:nvSpPr>
        <dsp:cNvPr id="0" name=""/>
        <dsp:cNvSpPr/>
      </dsp:nvSpPr>
      <dsp:spPr>
        <a:xfrm>
          <a:off x="500438" y="3860054"/>
          <a:ext cx="91440" cy="343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293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C6196-9DF1-4CE5-8816-9933FF314709}">
      <dsp:nvSpPr>
        <dsp:cNvPr id="0" name=""/>
        <dsp:cNvSpPr/>
      </dsp:nvSpPr>
      <dsp:spPr>
        <a:xfrm>
          <a:off x="546158" y="1834380"/>
          <a:ext cx="3021063" cy="935852"/>
        </a:xfrm>
        <a:custGeom>
          <a:avLst/>
          <a:gdLst/>
          <a:ahLst/>
          <a:cxnLst/>
          <a:rect l="0" t="0" r="0" b="0"/>
          <a:pathLst>
            <a:path>
              <a:moveTo>
                <a:pt x="3021063" y="0"/>
              </a:moveTo>
              <a:lnTo>
                <a:pt x="3021063" y="765567"/>
              </a:lnTo>
              <a:lnTo>
                <a:pt x="0" y="765567"/>
              </a:lnTo>
              <a:lnTo>
                <a:pt x="0" y="9358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0AB4-AA91-4CD5-95BC-B576EE495C32}">
      <dsp:nvSpPr>
        <dsp:cNvPr id="0" name=""/>
        <dsp:cNvSpPr/>
      </dsp:nvSpPr>
      <dsp:spPr>
        <a:xfrm>
          <a:off x="3022310" y="744558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F9F47-7B8D-49E6-AC3C-2B214A25B0A2}">
      <dsp:nvSpPr>
        <dsp:cNvPr id="0" name=""/>
        <dsp:cNvSpPr/>
      </dsp:nvSpPr>
      <dsp:spPr>
        <a:xfrm>
          <a:off x="4270369" y="645340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Ilan LACHKAR</a:t>
          </a:r>
        </a:p>
      </dsp:txBody>
      <dsp:txXfrm>
        <a:off x="4270369" y="645340"/>
        <a:ext cx="1634733" cy="1089822"/>
      </dsp:txXfrm>
    </dsp:sp>
    <dsp:sp modelId="{54AD8FCF-E8EB-4687-9ECF-DF9C567629D0}">
      <dsp:nvSpPr>
        <dsp:cNvPr id="0" name=""/>
        <dsp:cNvSpPr/>
      </dsp:nvSpPr>
      <dsp:spPr>
        <a:xfrm>
          <a:off x="1247" y="2770232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3EAFC-2C0E-4C48-8597-D92B5A3F4385}">
      <dsp:nvSpPr>
        <dsp:cNvPr id="0" name=""/>
        <dsp:cNvSpPr/>
      </dsp:nvSpPr>
      <dsp:spPr>
        <a:xfrm>
          <a:off x="1091069" y="2767508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Patrice BORY</a:t>
          </a:r>
        </a:p>
      </dsp:txBody>
      <dsp:txXfrm>
        <a:off x="1091069" y="2767508"/>
        <a:ext cx="1634733" cy="1089822"/>
      </dsp:txXfrm>
    </dsp:sp>
    <dsp:sp modelId="{40F27EE3-A543-4D3A-B3BE-CD08F55F19B6}">
      <dsp:nvSpPr>
        <dsp:cNvPr id="0" name=""/>
        <dsp:cNvSpPr/>
      </dsp:nvSpPr>
      <dsp:spPr>
        <a:xfrm>
          <a:off x="1247" y="4203348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5E4C4-5273-4B1D-9FAC-9A2ACE272A31}">
      <dsp:nvSpPr>
        <dsp:cNvPr id="0" name=""/>
        <dsp:cNvSpPr/>
      </dsp:nvSpPr>
      <dsp:spPr>
        <a:xfrm>
          <a:off x="1160071" y="4174741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Sylvie CONSTANTIN</a:t>
          </a:r>
        </a:p>
      </dsp:txBody>
      <dsp:txXfrm>
        <a:off x="1160071" y="4174741"/>
        <a:ext cx="1634733" cy="1089822"/>
      </dsp:txXfrm>
    </dsp:sp>
    <dsp:sp modelId="{E054EC67-81CD-441A-83F3-38EC4E8E2C7B}">
      <dsp:nvSpPr>
        <dsp:cNvPr id="0" name=""/>
        <dsp:cNvSpPr/>
      </dsp:nvSpPr>
      <dsp:spPr>
        <a:xfrm>
          <a:off x="3030713" y="2761601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22B9-58EB-444F-AF14-9B4D0D3043B9}">
      <dsp:nvSpPr>
        <dsp:cNvPr id="0" name=""/>
        <dsp:cNvSpPr/>
      </dsp:nvSpPr>
      <dsp:spPr>
        <a:xfrm>
          <a:off x="4088080" y="2767508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Jean Marc MARIE</a:t>
          </a:r>
        </a:p>
      </dsp:txBody>
      <dsp:txXfrm>
        <a:off x="4088080" y="2767508"/>
        <a:ext cx="1634733" cy="1089822"/>
      </dsp:txXfrm>
    </dsp:sp>
    <dsp:sp modelId="{E7843AF6-401C-47B9-B3EE-05578267D5FF}">
      <dsp:nvSpPr>
        <dsp:cNvPr id="0" name=""/>
        <dsp:cNvSpPr/>
      </dsp:nvSpPr>
      <dsp:spPr>
        <a:xfrm>
          <a:off x="5995269" y="2770232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81F2A-68C3-4C04-8BEA-3E333D762AA2}">
      <dsp:nvSpPr>
        <dsp:cNvPr id="0" name=""/>
        <dsp:cNvSpPr/>
      </dsp:nvSpPr>
      <dsp:spPr>
        <a:xfrm>
          <a:off x="7085091" y="2767508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Gérard PHILIPPOT</a:t>
          </a:r>
        </a:p>
      </dsp:txBody>
      <dsp:txXfrm>
        <a:off x="7085091" y="2767508"/>
        <a:ext cx="1634733" cy="1089822"/>
      </dsp:txXfrm>
    </dsp:sp>
    <dsp:sp modelId="{BD748A3F-692F-4F63-A147-698065E6E510}">
      <dsp:nvSpPr>
        <dsp:cNvPr id="0" name=""/>
        <dsp:cNvSpPr/>
      </dsp:nvSpPr>
      <dsp:spPr>
        <a:xfrm>
          <a:off x="4496764" y="4203348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85BD6-4C5C-4144-9D58-A9AC0CE9E12B}">
      <dsp:nvSpPr>
        <dsp:cNvPr id="0" name=""/>
        <dsp:cNvSpPr/>
      </dsp:nvSpPr>
      <dsp:spPr>
        <a:xfrm>
          <a:off x="5586586" y="4200624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Thomas PEIGNEUX</a:t>
          </a:r>
        </a:p>
      </dsp:txBody>
      <dsp:txXfrm>
        <a:off x="5586586" y="4200624"/>
        <a:ext cx="1634733" cy="1089822"/>
      </dsp:txXfrm>
    </dsp:sp>
    <dsp:sp modelId="{3ACAB422-2F0C-4426-A274-0040C035D322}">
      <dsp:nvSpPr>
        <dsp:cNvPr id="0" name=""/>
        <dsp:cNvSpPr/>
      </dsp:nvSpPr>
      <dsp:spPr>
        <a:xfrm>
          <a:off x="7493775" y="4203348"/>
          <a:ext cx="1089822" cy="1089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25F8-582D-44EB-AF3A-2E3100055FC7}">
      <dsp:nvSpPr>
        <dsp:cNvPr id="0" name=""/>
        <dsp:cNvSpPr/>
      </dsp:nvSpPr>
      <dsp:spPr>
        <a:xfrm>
          <a:off x="8583597" y="4200624"/>
          <a:ext cx="1634733" cy="1089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0" i="0" kern="1200" dirty="0"/>
            <a:t>Michael HEILIKMAN</a:t>
          </a:r>
          <a:endParaRPr lang="fr-FR" sz="2100" kern="1200" dirty="0"/>
        </a:p>
      </dsp:txBody>
      <dsp:txXfrm>
        <a:off x="8583597" y="4200624"/>
        <a:ext cx="1634733" cy="108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2A2D-E84F-4275-A728-2AA4BA1E47F5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6A46-242E-4CA0-840B-4539BF61ED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2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377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65354-041C-4E41-AF4C-754D28580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A61F073-3B03-233E-BCCA-33922DEF5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D6EA51E-D250-D32E-1636-3975C146F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D169DA-0F4A-B603-3E95-C4BED4F92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97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8F66B-46D3-1A15-30AE-2D61B174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A84ADC-3AF6-2552-2390-97206EDF2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3C6FE1-AE97-AD86-D461-5110D9B82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F48956-12B1-F0B7-51B6-2D4A99601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90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E2F3B-FFE9-4366-D43C-4AF6844B5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F2A87A-7FA6-2FF1-8A37-2A52A5491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D6F4BE-BC1D-416C-071A-5906341A5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086D7E-245D-5E63-9175-245FDB359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405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F5C2-0277-E8A2-4043-5BDD1D997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590C9F6-5EA3-18A0-A726-F4B8F1435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732C56-4F9D-E719-9CDB-B62C44645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E1F810-9246-BE31-2E27-6E611D280C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8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85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33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3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52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85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673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07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6FB7D-D8D2-C784-6A6F-0577DBA5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03667E-CE2E-5336-4714-660D0794B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6356989-13E7-8BED-1F61-10D36508A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b="1" dirty="0" err="1"/>
              <a:t>Convivilaité</a:t>
            </a:r>
            <a:r>
              <a:rPr lang="fr-FR" sz="1300" b="1" dirty="0"/>
              <a:t> et tennis pour tous: à travers les animations </a:t>
            </a:r>
          </a:p>
          <a:p>
            <a:endParaRPr lang="fr-FR" sz="1300" b="1" dirty="0"/>
          </a:p>
          <a:p>
            <a:r>
              <a:rPr lang="fr-FR" sz="1300" b="1" dirty="0"/>
              <a:t>Education et formation :</a:t>
            </a:r>
            <a:r>
              <a:rPr lang="fr-FR" sz="1300" dirty="0"/>
              <a:t> la forte proportion de jeunes membres du club nous oblige à penser nos dispositifs en fonction de leurs besoins. Ainsi la </a:t>
            </a:r>
            <a:r>
              <a:rPr lang="fr-FR" sz="1300" b="1" dirty="0"/>
              <a:t>transmission de valeurs et l’assimilation de règles constituent un axe éducatif</a:t>
            </a:r>
            <a:r>
              <a:rPr lang="fr-FR" sz="1300" dirty="0"/>
              <a:t> de notre action. 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261D93-961D-FAB9-9D10-4A563685A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1D640-64A9-41AF-81A6-F08EAA443A12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28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80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1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01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2696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82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0986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8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24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13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6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66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01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1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4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23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62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9DC8C4-4034-4D12-9BD3-E0B8D424CA3E}" type="datetimeFigureOut">
              <a:rPr lang="fr-FR" smtClean="0"/>
              <a:t>30/03/2026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E38856-8071-486B-BF51-E2116FE67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00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D6983A5-C7E1-098A-B5B8-F10D535BFA08}"/>
              </a:ext>
            </a:extLst>
          </p:cNvPr>
          <p:cNvSpPr txBox="1"/>
          <p:nvPr/>
        </p:nvSpPr>
        <p:spPr>
          <a:xfrm>
            <a:off x="576775" y="2413337"/>
            <a:ext cx="107617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/>
              <a:t>Assemblée Générale </a:t>
            </a:r>
          </a:p>
          <a:p>
            <a:pPr algn="ctr"/>
            <a:r>
              <a:rPr lang="fr-FR" sz="8000" b="1" dirty="0"/>
              <a:t>  2026</a:t>
            </a:r>
          </a:p>
          <a:p>
            <a:pPr algn="ctr"/>
            <a:endParaRPr lang="fr-FR" sz="80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62E102-A579-84DD-BB50-003159BDFD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6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0DB85C-A93B-201C-8C36-5AFE582A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07" y="265470"/>
            <a:ext cx="11280055" cy="1069407"/>
          </a:xfrm>
        </p:spPr>
        <p:txBody>
          <a:bodyPr>
            <a:noAutofit/>
          </a:bodyPr>
          <a:lstStyle/>
          <a:p>
            <a:r>
              <a:rPr lang="fr-FR" sz="2800" b="1" dirty="0"/>
              <a:t>Graphique représentant l’évolution des adhérents sur les 8 dernières années </a:t>
            </a:r>
            <a:br>
              <a:rPr lang="fr-FR" sz="2800" b="1" dirty="0"/>
            </a:br>
            <a:endParaRPr lang="fr-FR" sz="2800" b="1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274C003-E2A3-DEF9-EDFC-26524B774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262817"/>
              </p:ext>
            </p:extLst>
          </p:nvPr>
        </p:nvGraphicFramePr>
        <p:xfrm>
          <a:off x="455972" y="1601307"/>
          <a:ext cx="11280055" cy="515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5D7A681-2B59-19E4-660F-B58AAC668D06}"/>
              </a:ext>
            </a:extLst>
          </p:cNvPr>
          <p:cNvCxnSpPr>
            <a:cxnSpLocks/>
          </p:cNvCxnSpPr>
          <p:nvPr/>
        </p:nvCxnSpPr>
        <p:spPr>
          <a:xfrm>
            <a:off x="4956201" y="1801361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1EF02D3-55A6-2EE6-25C1-503125B12562}"/>
              </a:ext>
            </a:extLst>
          </p:cNvPr>
          <p:cNvSpPr txBox="1"/>
          <p:nvPr/>
        </p:nvSpPr>
        <p:spPr>
          <a:xfrm>
            <a:off x="3591386" y="1400551"/>
            <a:ext cx="158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COVID 19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5A032C4-5D8C-722F-1AC0-60DDC6D9E821}"/>
              </a:ext>
            </a:extLst>
          </p:cNvPr>
          <p:cNvCxnSpPr>
            <a:cxnSpLocks/>
          </p:cNvCxnSpPr>
          <p:nvPr/>
        </p:nvCxnSpPr>
        <p:spPr>
          <a:xfrm>
            <a:off x="6341002" y="1801361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51A6A1D-715B-504A-45A1-229ED664272D}"/>
              </a:ext>
            </a:extLst>
          </p:cNvPr>
          <p:cNvCxnSpPr>
            <a:cxnSpLocks/>
          </p:cNvCxnSpPr>
          <p:nvPr/>
        </p:nvCxnSpPr>
        <p:spPr>
          <a:xfrm>
            <a:off x="7597249" y="1952335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7CCBB06E-5167-2501-9533-976788994FBF}"/>
              </a:ext>
            </a:extLst>
          </p:cNvPr>
          <p:cNvSpPr txBox="1"/>
          <p:nvPr/>
        </p:nvSpPr>
        <p:spPr>
          <a:xfrm>
            <a:off x="6143712" y="1380075"/>
            <a:ext cx="158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2022-2023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679F59C-B6F6-05DC-DCBE-70D25D46D9A4}"/>
              </a:ext>
            </a:extLst>
          </p:cNvPr>
          <p:cNvCxnSpPr>
            <a:cxnSpLocks/>
          </p:cNvCxnSpPr>
          <p:nvPr/>
        </p:nvCxnSpPr>
        <p:spPr>
          <a:xfrm>
            <a:off x="2268935" y="1801361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30D40F6-C3BF-B2A9-BFA3-190E8B35B23B}"/>
              </a:ext>
            </a:extLst>
          </p:cNvPr>
          <p:cNvCxnSpPr>
            <a:cxnSpLocks/>
          </p:cNvCxnSpPr>
          <p:nvPr/>
        </p:nvCxnSpPr>
        <p:spPr>
          <a:xfrm>
            <a:off x="8900962" y="1801361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1B4952B-23E2-ECE8-DD06-A53529E47F22}"/>
              </a:ext>
            </a:extLst>
          </p:cNvPr>
          <p:cNvSpPr txBox="1"/>
          <p:nvPr/>
        </p:nvSpPr>
        <p:spPr>
          <a:xfrm>
            <a:off x="7470873" y="1380075"/>
            <a:ext cx="158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2023-2024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C0F133-9AF1-628C-9504-21E95C6231EB}"/>
              </a:ext>
            </a:extLst>
          </p:cNvPr>
          <p:cNvSpPr txBox="1"/>
          <p:nvPr/>
        </p:nvSpPr>
        <p:spPr>
          <a:xfrm>
            <a:off x="8818089" y="1380075"/>
            <a:ext cx="158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2024-2025 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B9A6A9D-74F7-6960-54F0-84910C85C5A2}"/>
              </a:ext>
            </a:extLst>
          </p:cNvPr>
          <p:cNvCxnSpPr>
            <a:cxnSpLocks/>
          </p:cNvCxnSpPr>
          <p:nvPr/>
        </p:nvCxnSpPr>
        <p:spPr>
          <a:xfrm>
            <a:off x="10255584" y="1801361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3B771C-E2ED-C647-94AB-206BE51E62C2}"/>
              </a:ext>
            </a:extLst>
          </p:cNvPr>
          <p:cNvCxnSpPr>
            <a:cxnSpLocks/>
          </p:cNvCxnSpPr>
          <p:nvPr/>
        </p:nvCxnSpPr>
        <p:spPr>
          <a:xfrm>
            <a:off x="3621485" y="1780885"/>
            <a:ext cx="0" cy="4064001"/>
          </a:xfrm>
          <a:prstGeom prst="line">
            <a:avLst/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AF2E5425-86D2-76E5-C636-9397B0ED31DD}"/>
              </a:ext>
            </a:extLst>
          </p:cNvPr>
          <p:cNvSpPr txBox="1"/>
          <p:nvPr/>
        </p:nvSpPr>
        <p:spPr>
          <a:xfrm>
            <a:off x="10224954" y="1400551"/>
            <a:ext cx="158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/>
              <a:t>2025-2026 </a:t>
            </a:r>
          </a:p>
        </p:txBody>
      </p:sp>
    </p:spTree>
    <p:extLst>
      <p:ext uri="{BB962C8B-B14F-4D97-AF65-F5344CB8AC3E}">
        <p14:creationId xmlns:p14="http://schemas.microsoft.com/office/powerpoint/2010/main" val="81203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2" grpId="0"/>
      <p:bldP spid="4" grpId="0"/>
      <p:bldP spid="9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60B5F73-516A-F425-FF58-12D57D1C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620" y="153456"/>
            <a:ext cx="1929170" cy="190344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C5A029FC-5B04-EFA7-9EC7-25C7B39E08F7}"/>
              </a:ext>
            </a:extLst>
          </p:cNvPr>
          <p:cNvSpPr txBox="1">
            <a:spLocks/>
          </p:cNvSpPr>
          <p:nvPr/>
        </p:nvSpPr>
        <p:spPr>
          <a:xfrm>
            <a:off x="458675" y="243311"/>
            <a:ext cx="10340649" cy="6636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i="1" u="sng" dirty="0"/>
              <a:t>SITUATION</a:t>
            </a:r>
            <a:r>
              <a:rPr lang="fr-FR" sz="3200" b="1" i="1" u="sng" dirty="0"/>
              <a:t> DU CLUB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CF5CC3-9A78-4795-8005-E57527D4A16E}"/>
              </a:ext>
            </a:extLst>
          </p:cNvPr>
          <p:cNvSpPr txBox="1"/>
          <p:nvPr/>
        </p:nvSpPr>
        <p:spPr>
          <a:xfrm>
            <a:off x="458675" y="996844"/>
            <a:ext cx="106483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 646 Adhérents au 30 Mars 2026 (Soit + 9 % )</a:t>
            </a:r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Numéro 1 en nombre d’adhérents SSD</a:t>
            </a:r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5 Terre Battues, 4 quicks et un Mur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Beaucoup de départ des entrainés du club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Centre d’entrainements en baisse de performance    </a:t>
            </a:r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Renouvellement du partenariat avec :   - La Forêt 																	           - </a:t>
            </a:r>
            <a:r>
              <a:rPr lang="fr-FR" sz="2400" b="1" dirty="0" err="1"/>
              <a:t>Anybuddy</a:t>
            </a:r>
            <a:r>
              <a:rPr lang="fr-FR" sz="2400" b="1" dirty="0"/>
              <a:t> </a:t>
            </a:r>
          </a:p>
          <a:p>
            <a:pPr lvl="8"/>
            <a:r>
              <a:rPr lang="fr-FR" sz="2400" b="1" dirty="0"/>
              <a:t>					- LE BEAU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r>
              <a:rPr lang="fr-FR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r>
              <a:rPr lang="fr-FR" sz="2400" b="1" dirty="0"/>
              <a:t> 							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</p:txBody>
      </p:sp>
      <p:sp>
        <p:nvSpPr>
          <p:cNvPr id="7" name="Graphique 5" descr="Poignée de main contour">
            <a:extLst>
              <a:ext uri="{FF2B5EF4-FFF2-40B4-BE49-F238E27FC236}">
                <a16:creationId xmlns:a16="http://schemas.microsoft.com/office/drawing/2014/main" id="{69F20313-2159-3E4F-D05E-0B9AA8FCF5E3}"/>
              </a:ext>
            </a:extLst>
          </p:cNvPr>
          <p:cNvSpPr/>
          <p:nvPr/>
        </p:nvSpPr>
        <p:spPr>
          <a:xfrm>
            <a:off x="4981905" y="5733293"/>
            <a:ext cx="1153306" cy="807031"/>
          </a:xfrm>
          <a:custGeom>
            <a:avLst/>
            <a:gdLst>
              <a:gd name="connsiteX0" fmla="*/ 868680 w 877252"/>
              <a:gd name="connsiteY0" fmla="*/ 195263 h 540067"/>
              <a:gd name="connsiteX1" fmla="*/ 761048 w 877252"/>
              <a:gd name="connsiteY1" fmla="*/ 16192 h 540067"/>
              <a:gd name="connsiteX2" fmla="*/ 751523 w 877252"/>
              <a:gd name="connsiteY2" fmla="*/ 0 h 540067"/>
              <a:gd name="connsiteX3" fmla="*/ 735330 w 877252"/>
              <a:gd name="connsiteY3" fmla="*/ 10477 h 540067"/>
              <a:gd name="connsiteX4" fmla="*/ 662940 w 877252"/>
              <a:gd name="connsiteY4" fmla="*/ 55245 h 540067"/>
              <a:gd name="connsiteX5" fmla="*/ 644843 w 877252"/>
              <a:gd name="connsiteY5" fmla="*/ 78105 h 540067"/>
              <a:gd name="connsiteX6" fmla="*/ 645795 w 877252"/>
              <a:gd name="connsiteY6" fmla="*/ 99060 h 540067"/>
              <a:gd name="connsiteX7" fmla="*/ 584835 w 877252"/>
              <a:gd name="connsiteY7" fmla="*/ 109538 h 540067"/>
              <a:gd name="connsiteX8" fmla="*/ 500063 w 877252"/>
              <a:gd name="connsiteY8" fmla="*/ 95250 h 540067"/>
              <a:gd name="connsiteX9" fmla="*/ 458153 w 877252"/>
              <a:gd name="connsiteY9" fmla="*/ 85725 h 540067"/>
              <a:gd name="connsiteX10" fmla="*/ 456248 w 877252"/>
              <a:gd name="connsiteY10" fmla="*/ 85725 h 540067"/>
              <a:gd name="connsiteX11" fmla="*/ 456248 w 877252"/>
              <a:gd name="connsiteY11" fmla="*/ 85725 h 540067"/>
              <a:gd name="connsiteX12" fmla="*/ 454343 w 877252"/>
              <a:gd name="connsiteY12" fmla="*/ 85725 h 540067"/>
              <a:gd name="connsiteX13" fmla="*/ 452438 w 877252"/>
              <a:gd name="connsiteY13" fmla="*/ 85725 h 540067"/>
              <a:gd name="connsiteX14" fmla="*/ 450533 w 877252"/>
              <a:gd name="connsiteY14" fmla="*/ 85725 h 540067"/>
              <a:gd name="connsiteX15" fmla="*/ 445770 w 877252"/>
              <a:gd name="connsiteY15" fmla="*/ 85725 h 540067"/>
              <a:gd name="connsiteX16" fmla="*/ 445770 w 877252"/>
              <a:gd name="connsiteY16" fmla="*/ 85725 h 540067"/>
              <a:gd name="connsiteX17" fmla="*/ 402908 w 877252"/>
              <a:gd name="connsiteY17" fmla="*/ 104775 h 540067"/>
              <a:gd name="connsiteX18" fmla="*/ 395288 w 877252"/>
              <a:gd name="connsiteY18" fmla="*/ 113348 h 540067"/>
              <a:gd name="connsiteX19" fmla="*/ 356235 w 877252"/>
              <a:gd name="connsiteY19" fmla="*/ 105727 h 540067"/>
              <a:gd name="connsiteX20" fmla="*/ 348615 w 877252"/>
              <a:gd name="connsiteY20" fmla="*/ 105727 h 540067"/>
              <a:gd name="connsiteX21" fmla="*/ 332423 w 877252"/>
              <a:gd name="connsiteY21" fmla="*/ 106680 h 540067"/>
              <a:gd name="connsiteX22" fmla="*/ 295275 w 877252"/>
              <a:gd name="connsiteY22" fmla="*/ 108585 h 540067"/>
              <a:gd name="connsiteX23" fmla="*/ 234315 w 877252"/>
              <a:gd name="connsiteY23" fmla="*/ 96202 h 540067"/>
              <a:gd name="connsiteX24" fmla="*/ 234315 w 877252"/>
              <a:gd name="connsiteY24" fmla="*/ 78105 h 540067"/>
              <a:gd name="connsiteX25" fmla="*/ 216218 w 877252"/>
              <a:gd name="connsiteY25" fmla="*/ 55245 h 540067"/>
              <a:gd name="connsiteX26" fmla="*/ 144780 w 877252"/>
              <a:gd name="connsiteY26" fmla="*/ 10477 h 540067"/>
              <a:gd name="connsiteX27" fmla="*/ 128588 w 877252"/>
              <a:gd name="connsiteY27" fmla="*/ 0 h 540067"/>
              <a:gd name="connsiteX28" fmla="*/ 119063 w 877252"/>
              <a:gd name="connsiteY28" fmla="*/ 16192 h 540067"/>
              <a:gd name="connsiteX29" fmla="*/ 9525 w 877252"/>
              <a:gd name="connsiteY29" fmla="*/ 195263 h 540067"/>
              <a:gd name="connsiteX30" fmla="*/ 0 w 877252"/>
              <a:gd name="connsiteY30" fmla="*/ 211455 h 540067"/>
              <a:gd name="connsiteX31" fmla="*/ 16192 w 877252"/>
              <a:gd name="connsiteY31" fmla="*/ 220980 h 540067"/>
              <a:gd name="connsiteX32" fmla="*/ 89535 w 877252"/>
              <a:gd name="connsiteY32" fmla="*/ 265747 h 540067"/>
              <a:gd name="connsiteX33" fmla="*/ 131445 w 877252"/>
              <a:gd name="connsiteY33" fmla="*/ 263843 h 540067"/>
              <a:gd name="connsiteX34" fmla="*/ 193358 w 877252"/>
              <a:gd name="connsiteY34" fmla="*/ 336233 h 540067"/>
              <a:gd name="connsiteX35" fmla="*/ 194310 w 877252"/>
              <a:gd name="connsiteY35" fmla="*/ 338138 h 540067"/>
              <a:gd name="connsiteX36" fmla="*/ 196215 w 877252"/>
              <a:gd name="connsiteY36" fmla="*/ 339090 h 540067"/>
              <a:gd name="connsiteX37" fmla="*/ 196215 w 877252"/>
              <a:gd name="connsiteY37" fmla="*/ 339090 h 540067"/>
              <a:gd name="connsiteX38" fmla="*/ 182880 w 877252"/>
              <a:gd name="connsiteY38" fmla="*/ 354330 h 540067"/>
              <a:gd name="connsiteX39" fmla="*/ 186690 w 877252"/>
              <a:gd name="connsiteY39" fmla="*/ 421005 h 540067"/>
              <a:gd name="connsiteX40" fmla="*/ 186690 w 877252"/>
              <a:gd name="connsiteY40" fmla="*/ 421005 h 540067"/>
              <a:gd name="connsiteX41" fmla="*/ 186690 w 877252"/>
              <a:gd name="connsiteY41" fmla="*/ 421005 h 540067"/>
              <a:gd name="connsiteX42" fmla="*/ 217170 w 877252"/>
              <a:gd name="connsiteY42" fmla="*/ 432435 h 540067"/>
              <a:gd name="connsiteX43" fmla="*/ 222885 w 877252"/>
              <a:gd name="connsiteY43" fmla="*/ 432435 h 540067"/>
              <a:gd name="connsiteX44" fmla="*/ 240983 w 877252"/>
              <a:gd name="connsiteY44" fmla="*/ 425768 h 540067"/>
              <a:gd name="connsiteX45" fmla="*/ 256223 w 877252"/>
              <a:gd name="connsiteY45" fmla="*/ 456247 h 540067"/>
              <a:gd name="connsiteX46" fmla="*/ 256223 w 877252"/>
              <a:gd name="connsiteY46" fmla="*/ 456247 h 540067"/>
              <a:gd name="connsiteX47" fmla="*/ 256223 w 877252"/>
              <a:gd name="connsiteY47" fmla="*/ 456247 h 540067"/>
              <a:gd name="connsiteX48" fmla="*/ 286703 w 877252"/>
              <a:gd name="connsiteY48" fmla="*/ 467678 h 540067"/>
              <a:gd name="connsiteX49" fmla="*/ 290513 w 877252"/>
              <a:gd name="connsiteY49" fmla="*/ 467678 h 540067"/>
              <a:gd name="connsiteX50" fmla="*/ 304800 w 877252"/>
              <a:gd name="connsiteY50" fmla="*/ 464820 h 540067"/>
              <a:gd name="connsiteX51" fmla="*/ 319088 w 877252"/>
              <a:gd name="connsiteY51" fmla="*/ 492443 h 540067"/>
              <a:gd name="connsiteX52" fmla="*/ 319088 w 877252"/>
              <a:gd name="connsiteY52" fmla="*/ 492443 h 540067"/>
              <a:gd name="connsiteX53" fmla="*/ 319088 w 877252"/>
              <a:gd name="connsiteY53" fmla="*/ 492443 h 540067"/>
              <a:gd name="connsiteX54" fmla="*/ 345758 w 877252"/>
              <a:gd name="connsiteY54" fmla="*/ 502920 h 540067"/>
              <a:gd name="connsiteX55" fmla="*/ 350520 w 877252"/>
              <a:gd name="connsiteY55" fmla="*/ 502920 h 540067"/>
              <a:gd name="connsiteX56" fmla="*/ 368618 w 877252"/>
              <a:gd name="connsiteY56" fmla="*/ 497205 h 540067"/>
              <a:gd name="connsiteX57" fmla="*/ 380048 w 877252"/>
              <a:gd name="connsiteY57" fmla="*/ 515303 h 540067"/>
              <a:gd name="connsiteX58" fmla="*/ 407670 w 877252"/>
              <a:gd name="connsiteY58" fmla="*/ 524828 h 540067"/>
              <a:gd name="connsiteX59" fmla="*/ 409575 w 877252"/>
              <a:gd name="connsiteY59" fmla="*/ 524828 h 540067"/>
              <a:gd name="connsiteX60" fmla="*/ 411480 w 877252"/>
              <a:gd name="connsiteY60" fmla="*/ 524828 h 540067"/>
              <a:gd name="connsiteX61" fmla="*/ 427673 w 877252"/>
              <a:gd name="connsiteY61" fmla="*/ 518160 h 540067"/>
              <a:gd name="connsiteX62" fmla="*/ 428625 w 877252"/>
              <a:gd name="connsiteY62" fmla="*/ 519112 h 540067"/>
              <a:gd name="connsiteX63" fmla="*/ 441960 w 877252"/>
              <a:gd name="connsiteY63" fmla="*/ 529590 h 540067"/>
              <a:gd name="connsiteX64" fmla="*/ 442913 w 877252"/>
              <a:gd name="connsiteY64" fmla="*/ 530543 h 540067"/>
              <a:gd name="connsiteX65" fmla="*/ 443865 w 877252"/>
              <a:gd name="connsiteY65" fmla="*/ 531495 h 540067"/>
              <a:gd name="connsiteX66" fmla="*/ 472440 w 877252"/>
              <a:gd name="connsiteY66" fmla="*/ 540068 h 540067"/>
              <a:gd name="connsiteX67" fmla="*/ 478155 w 877252"/>
              <a:gd name="connsiteY67" fmla="*/ 540068 h 540067"/>
              <a:gd name="connsiteX68" fmla="*/ 527685 w 877252"/>
              <a:gd name="connsiteY68" fmla="*/ 498158 h 540067"/>
              <a:gd name="connsiteX69" fmla="*/ 571500 w 877252"/>
              <a:gd name="connsiteY69" fmla="*/ 457200 h 540067"/>
              <a:gd name="connsiteX70" fmla="*/ 615315 w 877252"/>
              <a:gd name="connsiteY70" fmla="*/ 415290 h 540067"/>
              <a:gd name="connsiteX71" fmla="*/ 619125 w 877252"/>
              <a:gd name="connsiteY71" fmla="*/ 415290 h 540067"/>
              <a:gd name="connsiteX72" fmla="*/ 670560 w 877252"/>
              <a:gd name="connsiteY72" fmla="*/ 355283 h 540067"/>
              <a:gd name="connsiteX73" fmla="*/ 670560 w 877252"/>
              <a:gd name="connsiteY73" fmla="*/ 348615 h 540067"/>
              <a:gd name="connsiteX74" fmla="*/ 678180 w 877252"/>
              <a:gd name="connsiteY74" fmla="*/ 339090 h 540067"/>
              <a:gd name="connsiteX75" fmla="*/ 743903 w 877252"/>
              <a:gd name="connsiteY75" fmla="*/ 262890 h 540067"/>
              <a:gd name="connsiteX76" fmla="*/ 787718 w 877252"/>
              <a:gd name="connsiteY76" fmla="*/ 264795 h 540067"/>
              <a:gd name="connsiteX77" fmla="*/ 861060 w 877252"/>
              <a:gd name="connsiteY77" fmla="*/ 220027 h 540067"/>
              <a:gd name="connsiteX78" fmla="*/ 877253 w 877252"/>
              <a:gd name="connsiteY78" fmla="*/ 210502 h 540067"/>
              <a:gd name="connsiteX79" fmla="*/ 868680 w 877252"/>
              <a:gd name="connsiteY79" fmla="*/ 195263 h 540067"/>
              <a:gd name="connsiteX80" fmla="*/ 99060 w 877252"/>
              <a:gd name="connsiteY80" fmla="*/ 249555 h 540067"/>
              <a:gd name="connsiteX81" fmla="*/ 25718 w 877252"/>
              <a:gd name="connsiteY81" fmla="*/ 204788 h 540067"/>
              <a:gd name="connsiteX82" fmla="*/ 134303 w 877252"/>
              <a:gd name="connsiteY82" fmla="*/ 25717 h 540067"/>
              <a:gd name="connsiteX83" fmla="*/ 206693 w 877252"/>
              <a:gd name="connsiteY83" fmla="*/ 70485 h 540067"/>
              <a:gd name="connsiteX84" fmla="*/ 215265 w 877252"/>
              <a:gd name="connsiteY84" fmla="*/ 91440 h 540067"/>
              <a:gd name="connsiteX85" fmla="*/ 209550 w 877252"/>
              <a:gd name="connsiteY85" fmla="*/ 100965 h 540067"/>
              <a:gd name="connsiteX86" fmla="*/ 126683 w 877252"/>
              <a:gd name="connsiteY86" fmla="*/ 238125 h 540067"/>
              <a:gd name="connsiteX87" fmla="*/ 120968 w 877252"/>
              <a:gd name="connsiteY87" fmla="*/ 246697 h 540067"/>
              <a:gd name="connsiteX88" fmla="*/ 108585 w 877252"/>
              <a:gd name="connsiteY88" fmla="*/ 251460 h 540067"/>
              <a:gd name="connsiteX89" fmla="*/ 99060 w 877252"/>
              <a:gd name="connsiteY89" fmla="*/ 249555 h 540067"/>
              <a:gd name="connsiteX90" fmla="*/ 220980 w 877252"/>
              <a:gd name="connsiteY90" fmla="*/ 413385 h 540067"/>
              <a:gd name="connsiteX91" fmla="*/ 218123 w 877252"/>
              <a:gd name="connsiteY91" fmla="*/ 413385 h 540067"/>
              <a:gd name="connsiteX92" fmla="*/ 190500 w 877252"/>
              <a:gd name="connsiteY92" fmla="*/ 384810 h 540067"/>
              <a:gd name="connsiteX93" fmla="*/ 197168 w 877252"/>
              <a:gd name="connsiteY93" fmla="*/ 366713 h 540067"/>
              <a:gd name="connsiteX94" fmla="*/ 247650 w 877252"/>
              <a:gd name="connsiteY94" fmla="*/ 309563 h 540067"/>
              <a:gd name="connsiteX95" fmla="*/ 269558 w 877252"/>
              <a:gd name="connsiteY95" fmla="*/ 300038 h 540067"/>
              <a:gd name="connsiteX96" fmla="*/ 287655 w 877252"/>
              <a:gd name="connsiteY96" fmla="*/ 306705 h 540067"/>
              <a:gd name="connsiteX97" fmla="*/ 290513 w 877252"/>
              <a:gd name="connsiteY97" fmla="*/ 346710 h 540067"/>
              <a:gd name="connsiteX98" fmla="*/ 240030 w 877252"/>
              <a:gd name="connsiteY98" fmla="*/ 403860 h 540067"/>
              <a:gd name="connsiteX99" fmla="*/ 220980 w 877252"/>
              <a:gd name="connsiteY99" fmla="*/ 413385 h 540067"/>
              <a:gd name="connsiteX100" fmla="*/ 291465 w 877252"/>
              <a:gd name="connsiteY100" fmla="*/ 449580 h 540067"/>
              <a:gd name="connsiteX101" fmla="*/ 288608 w 877252"/>
              <a:gd name="connsiteY101" fmla="*/ 449580 h 540067"/>
              <a:gd name="connsiteX102" fmla="*/ 260985 w 877252"/>
              <a:gd name="connsiteY102" fmla="*/ 421005 h 540067"/>
              <a:gd name="connsiteX103" fmla="*/ 267653 w 877252"/>
              <a:gd name="connsiteY103" fmla="*/ 402908 h 540067"/>
              <a:gd name="connsiteX104" fmla="*/ 311468 w 877252"/>
              <a:gd name="connsiteY104" fmla="*/ 352425 h 540067"/>
              <a:gd name="connsiteX105" fmla="*/ 333375 w 877252"/>
              <a:gd name="connsiteY105" fmla="*/ 342900 h 540067"/>
              <a:gd name="connsiteX106" fmla="*/ 351473 w 877252"/>
              <a:gd name="connsiteY106" fmla="*/ 349568 h 540067"/>
              <a:gd name="connsiteX107" fmla="*/ 354330 w 877252"/>
              <a:gd name="connsiteY107" fmla="*/ 389572 h 540067"/>
              <a:gd name="connsiteX108" fmla="*/ 310515 w 877252"/>
              <a:gd name="connsiteY108" fmla="*/ 440055 h 540067"/>
              <a:gd name="connsiteX109" fmla="*/ 291465 w 877252"/>
              <a:gd name="connsiteY109" fmla="*/ 449580 h 540067"/>
              <a:gd name="connsiteX110" fmla="*/ 291465 w 877252"/>
              <a:gd name="connsiteY110" fmla="*/ 449580 h 540067"/>
              <a:gd name="connsiteX111" fmla="*/ 351473 w 877252"/>
              <a:gd name="connsiteY111" fmla="*/ 484822 h 540067"/>
              <a:gd name="connsiteX112" fmla="*/ 348615 w 877252"/>
              <a:gd name="connsiteY112" fmla="*/ 484822 h 540067"/>
              <a:gd name="connsiteX113" fmla="*/ 333375 w 877252"/>
              <a:gd name="connsiteY113" fmla="*/ 479108 h 540067"/>
              <a:gd name="connsiteX114" fmla="*/ 331470 w 877252"/>
              <a:gd name="connsiteY114" fmla="*/ 445770 h 540067"/>
              <a:gd name="connsiteX115" fmla="*/ 375285 w 877252"/>
              <a:gd name="connsiteY115" fmla="*/ 395288 h 540067"/>
              <a:gd name="connsiteX116" fmla="*/ 393383 w 877252"/>
              <a:gd name="connsiteY116" fmla="*/ 387668 h 540067"/>
              <a:gd name="connsiteX117" fmla="*/ 408623 w 877252"/>
              <a:gd name="connsiteY117" fmla="*/ 393383 h 540067"/>
              <a:gd name="connsiteX118" fmla="*/ 410528 w 877252"/>
              <a:gd name="connsiteY118" fmla="*/ 426720 h 540067"/>
              <a:gd name="connsiteX119" fmla="*/ 366713 w 877252"/>
              <a:gd name="connsiteY119" fmla="*/ 477203 h 540067"/>
              <a:gd name="connsiteX120" fmla="*/ 351473 w 877252"/>
              <a:gd name="connsiteY120" fmla="*/ 484822 h 540067"/>
              <a:gd name="connsiteX121" fmla="*/ 351473 w 877252"/>
              <a:gd name="connsiteY121" fmla="*/ 484822 h 540067"/>
              <a:gd name="connsiteX122" fmla="*/ 409575 w 877252"/>
              <a:gd name="connsiteY122" fmla="*/ 507683 h 540067"/>
              <a:gd name="connsiteX123" fmla="*/ 395288 w 877252"/>
              <a:gd name="connsiteY123" fmla="*/ 502920 h 540067"/>
              <a:gd name="connsiteX124" fmla="*/ 393383 w 877252"/>
              <a:gd name="connsiteY124" fmla="*/ 476250 h 540067"/>
              <a:gd name="connsiteX125" fmla="*/ 430530 w 877252"/>
              <a:gd name="connsiteY125" fmla="*/ 433387 h 540067"/>
              <a:gd name="connsiteX126" fmla="*/ 444818 w 877252"/>
              <a:gd name="connsiteY126" fmla="*/ 426720 h 540067"/>
              <a:gd name="connsiteX127" fmla="*/ 457200 w 877252"/>
              <a:gd name="connsiteY127" fmla="*/ 431483 h 540067"/>
              <a:gd name="connsiteX128" fmla="*/ 459105 w 877252"/>
              <a:gd name="connsiteY128" fmla="*/ 458153 h 540067"/>
              <a:gd name="connsiteX129" fmla="*/ 421958 w 877252"/>
              <a:gd name="connsiteY129" fmla="*/ 501015 h 540067"/>
              <a:gd name="connsiteX130" fmla="*/ 409575 w 877252"/>
              <a:gd name="connsiteY130" fmla="*/ 507683 h 540067"/>
              <a:gd name="connsiteX131" fmla="*/ 409575 w 877252"/>
              <a:gd name="connsiteY131" fmla="*/ 507683 h 540067"/>
              <a:gd name="connsiteX132" fmla="*/ 619125 w 877252"/>
              <a:gd name="connsiteY132" fmla="*/ 396240 h 540067"/>
              <a:gd name="connsiteX133" fmla="*/ 615315 w 877252"/>
              <a:gd name="connsiteY133" fmla="*/ 396240 h 540067"/>
              <a:gd name="connsiteX134" fmla="*/ 599123 w 877252"/>
              <a:gd name="connsiteY134" fmla="*/ 392430 h 540067"/>
              <a:gd name="connsiteX135" fmla="*/ 600075 w 877252"/>
              <a:gd name="connsiteY135" fmla="*/ 398145 h 540067"/>
              <a:gd name="connsiteX136" fmla="*/ 565785 w 877252"/>
              <a:gd name="connsiteY136" fmla="*/ 439103 h 540067"/>
              <a:gd name="connsiteX137" fmla="*/ 565785 w 877252"/>
              <a:gd name="connsiteY137" fmla="*/ 439103 h 540067"/>
              <a:gd name="connsiteX138" fmla="*/ 556260 w 877252"/>
              <a:gd name="connsiteY138" fmla="*/ 438150 h 540067"/>
              <a:gd name="connsiteX139" fmla="*/ 556260 w 877252"/>
              <a:gd name="connsiteY139" fmla="*/ 439103 h 540067"/>
              <a:gd name="connsiteX140" fmla="*/ 521970 w 877252"/>
              <a:gd name="connsiteY140" fmla="*/ 480060 h 540067"/>
              <a:gd name="connsiteX141" fmla="*/ 521970 w 877252"/>
              <a:gd name="connsiteY141" fmla="*/ 480060 h 540067"/>
              <a:gd name="connsiteX142" fmla="*/ 512445 w 877252"/>
              <a:gd name="connsiteY142" fmla="*/ 479108 h 540067"/>
              <a:gd name="connsiteX143" fmla="*/ 512445 w 877252"/>
              <a:gd name="connsiteY143" fmla="*/ 480060 h 540067"/>
              <a:gd name="connsiteX144" fmla="*/ 478155 w 877252"/>
              <a:gd name="connsiteY144" fmla="*/ 521018 h 540067"/>
              <a:gd name="connsiteX145" fmla="*/ 478155 w 877252"/>
              <a:gd name="connsiteY145" fmla="*/ 521018 h 540067"/>
              <a:gd name="connsiteX146" fmla="*/ 475298 w 877252"/>
              <a:gd name="connsiteY146" fmla="*/ 521018 h 540067"/>
              <a:gd name="connsiteX147" fmla="*/ 455295 w 877252"/>
              <a:gd name="connsiteY147" fmla="*/ 515303 h 540067"/>
              <a:gd name="connsiteX148" fmla="*/ 442913 w 877252"/>
              <a:gd name="connsiteY148" fmla="*/ 505778 h 540067"/>
              <a:gd name="connsiteX149" fmla="*/ 473393 w 877252"/>
              <a:gd name="connsiteY149" fmla="*/ 470535 h 540067"/>
              <a:gd name="connsiteX150" fmla="*/ 469583 w 877252"/>
              <a:gd name="connsiteY150" fmla="*/ 417195 h 540067"/>
              <a:gd name="connsiteX151" fmla="*/ 444818 w 877252"/>
              <a:gd name="connsiteY151" fmla="*/ 407670 h 540067"/>
              <a:gd name="connsiteX152" fmla="*/ 435293 w 877252"/>
              <a:gd name="connsiteY152" fmla="*/ 408622 h 540067"/>
              <a:gd name="connsiteX153" fmla="*/ 421005 w 877252"/>
              <a:gd name="connsiteY153" fmla="*/ 379095 h 540067"/>
              <a:gd name="connsiteX154" fmla="*/ 392430 w 877252"/>
              <a:gd name="connsiteY154" fmla="*/ 368618 h 540067"/>
              <a:gd name="connsiteX155" fmla="*/ 392430 w 877252"/>
              <a:gd name="connsiteY155" fmla="*/ 368618 h 540067"/>
              <a:gd name="connsiteX156" fmla="*/ 379095 w 877252"/>
              <a:gd name="connsiteY156" fmla="*/ 370522 h 540067"/>
              <a:gd name="connsiteX157" fmla="*/ 362903 w 877252"/>
              <a:gd name="connsiteY157" fmla="*/ 335280 h 540067"/>
              <a:gd name="connsiteX158" fmla="*/ 332423 w 877252"/>
              <a:gd name="connsiteY158" fmla="*/ 323850 h 540067"/>
              <a:gd name="connsiteX159" fmla="*/ 332423 w 877252"/>
              <a:gd name="connsiteY159" fmla="*/ 323850 h 540067"/>
              <a:gd name="connsiteX160" fmla="*/ 315278 w 877252"/>
              <a:gd name="connsiteY160" fmla="*/ 326708 h 540067"/>
              <a:gd name="connsiteX161" fmla="*/ 299085 w 877252"/>
              <a:gd name="connsiteY161" fmla="*/ 292418 h 540067"/>
              <a:gd name="connsiteX162" fmla="*/ 268605 w 877252"/>
              <a:gd name="connsiteY162" fmla="*/ 280988 h 540067"/>
              <a:gd name="connsiteX163" fmla="*/ 268605 w 877252"/>
              <a:gd name="connsiteY163" fmla="*/ 280988 h 540067"/>
              <a:gd name="connsiteX164" fmla="*/ 232410 w 877252"/>
              <a:gd name="connsiteY164" fmla="*/ 297180 h 540067"/>
              <a:gd name="connsiteX165" fmla="*/ 207645 w 877252"/>
              <a:gd name="connsiteY165" fmla="*/ 325755 h 540067"/>
              <a:gd name="connsiteX166" fmla="*/ 206693 w 877252"/>
              <a:gd name="connsiteY166" fmla="*/ 324803 h 540067"/>
              <a:gd name="connsiteX167" fmla="*/ 141923 w 877252"/>
              <a:gd name="connsiteY167" fmla="*/ 249555 h 540067"/>
              <a:gd name="connsiteX168" fmla="*/ 224790 w 877252"/>
              <a:gd name="connsiteY168" fmla="*/ 112395 h 540067"/>
              <a:gd name="connsiteX169" fmla="*/ 293370 w 877252"/>
              <a:gd name="connsiteY169" fmla="*/ 126682 h 540067"/>
              <a:gd name="connsiteX170" fmla="*/ 348615 w 877252"/>
              <a:gd name="connsiteY170" fmla="*/ 122872 h 540067"/>
              <a:gd name="connsiteX171" fmla="*/ 354330 w 877252"/>
              <a:gd name="connsiteY171" fmla="*/ 122872 h 540067"/>
              <a:gd name="connsiteX172" fmla="*/ 379095 w 877252"/>
              <a:gd name="connsiteY172" fmla="*/ 126682 h 540067"/>
              <a:gd name="connsiteX173" fmla="*/ 326708 w 877252"/>
              <a:gd name="connsiteY173" fmla="*/ 188595 h 540067"/>
              <a:gd name="connsiteX174" fmla="*/ 312420 w 877252"/>
              <a:gd name="connsiteY174" fmla="*/ 230505 h 540067"/>
              <a:gd name="connsiteX175" fmla="*/ 332423 w 877252"/>
              <a:gd name="connsiteY175" fmla="*/ 269558 h 540067"/>
              <a:gd name="connsiteX176" fmla="*/ 332423 w 877252"/>
              <a:gd name="connsiteY176" fmla="*/ 269558 h 540067"/>
              <a:gd name="connsiteX177" fmla="*/ 332423 w 877252"/>
              <a:gd name="connsiteY177" fmla="*/ 269558 h 540067"/>
              <a:gd name="connsiteX178" fmla="*/ 369570 w 877252"/>
              <a:gd name="connsiteY178" fmla="*/ 282893 h 540067"/>
              <a:gd name="connsiteX179" fmla="*/ 374333 w 877252"/>
              <a:gd name="connsiteY179" fmla="*/ 282893 h 540067"/>
              <a:gd name="connsiteX180" fmla="*/ 413385 w 877252"/>
              <a:gd name="connsiteY180" fmla="*/ 262890 h 540067"/>
              <a:gd name="connsiteX181" fmla="*/ 478155 w 877252"/>
              <a:gd name="connsiteY181" fmla="*/ 188595 h 540067"/>
              <a:gd name="connsiteX182" fmla="*/ 478155 w 877252"/>
              <a:gd name="connsiteY182" fmla="*/ 188595 h 540067"/>
              <a:gd name="connsiteX183" fmla="*/ 488633 w 877252"/>
              <a:gd name="connsiteY183" fmla="*/ 198120 h 540067"/>
              <a:gd name="connsiteX184" fmla="*/ 641985 w 877252"/>
              <a:gd name="connsiteY184" fmla="*/ 329565 h 540067"/>
              <a:gd name="connsiteX185" fmla="*/ 652463 w 877252"/>
              <a:gd name="connsiteY185" fmla="*/ 353378 h 540067"/>
              <a:gd name="connsiteX186" fmla="*/ 652463 w 877252"/>
              <a:gd name="connsiteY186" fmla="*/ 357188 h 540067"/>
              <a:gd name="connsiteX187" fmla="*/ 619125 w 877252"/>
              <a:gd name="connsiteY187" fmla="*/ 396240 h 540067"/>
              <a:gd name="connsiteX188" fmla="*/ 619125 w 877252"/>
              <a:gd name="connsiteY188" fmla="*/ 396240 h 540067"/>
              <a:gd name="connsiteX189" fmla="*/ 665798 w 877252"/>
              <a:gd name="connsiteY189" fmla="*/ 326708 h 540067"/>
              <a:gd name="connsiteX190" fmla="*/ 655320 w 877252"/>
              <a:gd name="connsiteY190" fmla="*/ 314325 h 540067"/>
              <a:gd name="connsiteX191" fmla="*/ 477203 w 877252"/>
              <a:gd name="connsiteY191" fmla="*/ 160972 h 540067"/>
              <a:gd name="connsiteX192" fmla="*/ 399098 w 877252"/>
              <a:gd name="connsiteY192" fmla="*/ 250508 h 540067"/>
              <a:gd name="connsiteX193" fmla="*/ 373380 w 877252"/>
              <a:gd name="connsiteY193" fmla="*/ 263843 h 540067"/>
              <a:gd name="connsiteX194" fmla="*/ 370523 w 877252"/>
              <a:gd name="connsiteY194" fmla="*/ 263843 h 540067"/>
              <a:gd name="connsiteX195" fmla="*/ 344805 w 877252"/>
              <a:gd name="connsiteY195" fmla="*/ 254318 h 540067"/>
              <a:gd name="connsiteX196" fmla="*/ 340043 w 877252"/>
              <a:gd name="connsiteY196" fmla="*/ 201930 h 540067"/>
              <a:gd name="connsiteX197" fmla="*/ 340995 w 877252"/>
              <a:gd name="connsiteY197" fmla="*/ 200977 h 540067"/>
              <a:gd name="connsiteX198" fmla="*/ 416243 w 877252"/>
              <a:gd name="connsiteY198" fmla="*/ 115252 h 540067"/>
              <a:gd name="connsiteX199" fmla="*/ 444818 w 877252"/>
              <a:gd name="connsiteY199" fmla="*/ 102870 h 540067"/>
              <a:gd name="connsiteX200" fmla="*/ 448628 w 877252"/>
              <a:gd name="connsiteY200" fmla="*/ 102870 h 540067"/>
              <a:gd name="connsiteX201" fmla="*/ 453390 w 877252"/>
              <a:gd name="connsiteY201" fmla="*/ 103823 h 540067"/>
              <a:gd name="connsiteX202" fmla="*/ 583883 w 877252"/>
              <a:gd name="connsiteY202" fmla="*/ 127635 h 540067"/>
              <a:gd name="connsiteX203" fmla="*/ 653415 w 877252"/>
              <a:gd name="connsiteY203" fmla="*/ 115252 h 540067"/>
              <a:gd name="connsiteX204" fmla="*/ 708660 w 877252"/>
              <a:gd name="connsiteY204" fmla="*/ 204788 h 540067"/>
              <a:gd name="connsiteX205" fmla="*/ 734378 w 877252"/>
              <a:gd name="connsiteY205" fmla="*/ 247650 h 540067"/>
              <a:gd name="connsiteX206" fmla="*/ 665798 w 877252"/>
              <a:gd name="connsiteY206" fmla="*/ 326708 h 540067"/>
              <a:gd name="connsiteX207" fmla="*/ 779145 w 877252"/>
              <a:gd name="connsiteY207" fmla="*/ 249555 h 540067"/>
              <a:gd name="connsiteX208" fmla="*/ 769620 w 877252"/>
              <a:gd name="connsiteY208" fmla="*/ 252413 h 540067"/>
              <a:gd name="connsiteX209" fmla="*/ 756285 w 877252"/>
              <a:gd name="connsiteY209" fmla="*/ 246697 h 540067"/>
              <a:gd name="connsiteX210" fmla="*/ 750570 w 877252"/>
              <a:gd name="connsiteY210" fmla="*/ 237172 h 540067"/>
              <a:gd name="connsiteX211" fmla="*/ 724853 w 877252"/>
              <a:gd name="connsiteY211" fmla="*/ 195263 h 540067"/>
              <a:gd name="connsiteX212" fmla="*/ 664845 w 877252"/>
              <a:gd name="connsiteY212" fmla="*/ 96202 h 540067"/>
              <a:gd name="connsiteX213" fmla="*/ 669608 w 877252"/>
              <a:gd name="connsiteY213" fmla="*/ 71438 h 540067"/>
              <a:gd name="connsiteX214" fmla="*/ 671513 w 877252"/>
              <a:gd name="connsiteY214" fmla="*/ 70485 h 540067"/>
              <a:gd name="connsiteX215" fmla="*/ 744855 w 877252"/>
              <a:gd name="connsiteY215" fmla="*/ 25717 h 540067"/>
              <a:gd name="connsiteX216" fmla="*/ 852488 w 877252"/>
              <a:gd name="connsiteY216" fmla="*/ 204788 h 540067"/>
              <a:gd name="connsiteX217" fmla="*/ 779145 w 877252"/>
              <a:gd name="connsiteY217" fmla="*/ 249555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877252" h="540067">
                <a:moveTo>
                  <a:pt x="868680" y="195263"/>
                </a:moveTo>
                <a:lnTo>
                  <a:pt x="761048" y="16192"/>
                </a:lnTo>
                <a:lnTo>
                  <a:pt x="751523" y="0"/>
                </a:lnTo>
                <a:lnTo>
                  <a:pt x="735330" y="10477"/>
                </a:lnTo>
                <a:lnTo>
                  <a:pt x="662940" y="55245"/>
                </a:lnTo>
                <a:cubicBezTo>
                  <a:pt x="654368" y="60007"/>
                  <a:pt x="647700" y="68580"/>
                  <a:pt x="644843" y="78105"/>
                </a:cubicBezTo>
                <a:cubicBezTo>
                  <a:pt x="642938" y="84773"/>
                  <a:pt x="642938" y="92392"/>
                  <a:pt x="645795" y="99060"/>
                </a:cubicBezTo>
                <a:cubicBezTo>
                  <a:pt x="625793" y="105727"/>
                  <a:pt x="605790" y="109538"/>
                  <a:pt x="584835" y="109538"/>
                </a:cubicBezTo>
                <a:cubicBezTo>
                  <a:pt x="556260" y="108585"/>
                  <a:pt x="527685" y="103823"/>
                  <a:pt x="500063" y="95250"/>
                </a:cubicBezTo>
                <a:cubicBezTo>
                  <a:pt x="486728" y="91440"/>
                  <a:pt x="472440" y="88582"/>
                  <a:pt x="458153" y="85725"/>
                </a:cubicBezTo>
                <a:lnTo>
                  <a:pt x="456248" y="85725"/>
                </a:lnTo>
                <a:lnTo>
                  <a:pt x="456248" y="85725"/>
                </a:lnTo>
                <a:cubicBezTo>
                  <a:pt x="455295" y="85725"/>
                  <a:pt x="454343" y="85725"/>
                  <a:pt x="454343" y="85725"/>
                </a:cubicBezTo>
                <a:lnTo>
                  <a:pt x="452438" y="85725"/>
                </a:lnTo>
                <a:lnTo>
                  <a:pt x="450533" y="85725"/>
                </a:lnTo>
                <a:cubicBezTo>
                  <a:pt x="448628" y="85725"/>
                  <a:pt x="447675" y="85725"/>
                  <a:pt x="445770" y="85725"/>
                </a:cubicBezTo>
                <a:lnTo>
                  <a:pt x="445770" y="85725"/>
                </a:lnTo>
                <a:cubicBezTo>
                  <a:pt x="429578" y="85725"/>
                  <a:pt x="413385" y="92392"/>
                  <a:pt x="402908" y="104775"/>
                </a:cubicBezTo>
                <a:lnTo>
                  <a:pt x="395288" y="113348"/>
                </a:lnTo>
                <a:cubicBezTo>
                  <a:pt x="382905" y="108585"/>
                  <a:pt x="369570" y="105727"/>
                  <a:pt x="356235" y="105727"/>
                </a:cubicBezTo>
                <a:cubicBezTo>
                  <a:pt x="353378" y="105727"/>
                  <a:pt x="351473" y="105727"/>
                  <a:pt x="348615" y="105727"/>
                </a:cubicBezTo>
                <a:cubicBezTo>
                  <a:pt x="342900" y="105727"/>
                  <a:pt x="338138" y="106680"/>
                  <a:pt x="332423" y="106680"/>
                </a:cubicBezTo>
                <a:cubicBezTo>
                  <a:pt x="320040" y="107632"/>
                  <a:pt x="307658" y="108585"/>
                  <a:pt x="295275" y="108585"/>
                </a:cubicBezTo>
                <a:cubicBezTo>
                  <a:pt x="274320" y="109538"/>
                  <a:pt x="253365" y="104775"/>
                  <a:pt x="234315" y="96202"/>
                </a:cubicBezTo>
                <a:cubicBezTo>
                  <a:pt x="235268" y="90488"/>
                  <a:pt x="235268" y="84773"/>
                  <a:pt x="234315" y="78105"/>
                </a:cubicBezTo>
                <a:cubicBezTo>
                  <a:pt x="231458" y="68580"/>
                  <a:pt x="224790" y="60007"/>
                  <a:pt x="216218" y="55245"/>
                </a:cubicBezTo>
                <a:lnTo>
                  <a:pt x="144780" y="10477"/>
                </a:lnTo>
                <a:lnTo>
                  <a:pt x="128588" y="0"/>
                </a:lnTo>
                <a:lnTo>
                  <a:pt x="119063" y="16192"/>
                </a:lnTo>
                <a:lnTo>
                  <a:pt x="9525" y="195263"/>
                </a:lnTo>
                <a:lnTo>
                  <a:pt x="0" y="211455"/>
                </a:lnTo>
                <a:lnTo>
                  <a:pt x="16192" y="220980"/>
                </a:lnTo>
                <a:lnTo>
                  <a:pt x="89535" y="265747"/>
                </a:lnTo>
                <a:cubicBezTo>
                  <a:pt x="102870" y="274320"/>
                  <a:pt x="119063" y="273368"/>
                  <a:pt x="131445" y="263843"/>
                </a:cubicBezTo>
                <a:lnTo>
                  <a:pt x="193358" y="336233"/>
                </a:lnTo>
                <a:lnTo>
                  <a:pt x="194310" y="338138"/>
                </a:lnTo>
                <a:lnTo>
                  <a:pt x="196215" y="339090"/>
                </a:lnTo>
                <a:lnTo>
                  <a:pt x="196215" y="339090"/>
                </a:lnTo>
                <a:lnTo>
                  <a:pt x="182880" y="354330"/>
                </a:lnTo>
                <a:cubicBezTo>
                  <a:pt x="165735" y="374333"/>
                  <a:pt x="167640" y="403860"/>
                  <a:pt x="186690" y="421005"/>
                </a:cubicBezTo>
                <a:lnTo>
                  <a:pt x="186690" y="421005"/>
                </a:lnTo>
                <a:lnTo>
                  <a:pt x="186690" y="421005"/>
                </a:lnTo>
                <a:cubicBezTo>
                  <a:pt x="195263" y="428625"/>
                  <a:pt x="205740" y="432435"/>
                  <a:pt x="217170" y="432435"/>
                </a:cubicBezTo>
                <a:cubicBezTo>
                  <a:pt x="219075" y="432435"/>
                  <a:pt x="220980" y="432435"/>
                  <a:pt x="222885" y="432435"/>
                </a:cubicBezTo>
                <a:cubicBezTo>
                  <a:pt x="229553" y="431483"/>
                  <a:pt x="235268" y="429578"/>
                  <a:pt x="240983" y="425768"/>
                </a:cubicBezTo>
                <a:cubicBezTo>
                  <a:pt x="241935" y="437197"/>
                  <a:pt x="247650" y="448628"/>
                  <a:pt x="256223" y="456247"/>
                </a:cubicBezTo>
                <a:lnTo>
                  <a:pt x="256223" y="456247"/>
                </a:lnTo>
                <a:lnTo>
                  <a:pt x="256223" y="456247"/>
                </a:lnTo>
                <a:cubicBezTo>
                  <a:pt x="264795" y="463868"/>
                  <a:pt x="275273" y="467678"/>
                  <a:pt x="286703" y="467678"/>
                </a:cubicBezTo>
                <a:cubicBezTo>
                  <a:pt x="287655" y="467678"/>
                  <a:pt x="289560" y="467678"/>
                  <a:pt x="290513" y="467678"/>
                </a:cubicBezTo>
                <a:cubicBezTo>
                  <a:pt x="295275" y="467678"/>
                  <a:pt x="300038" y="466725"/>
                  <a:pt x="304800" y="464820"/>
                </a:cubicBezTo>
                <a:cubicBezTo>
                  <a:pt x="305753" y="475297"/>
                  <a:pt x="310515" y="485775"/>
                  <a:pt x="319088" y="492443"/>
                </a:cubicBezTo>
                <a:lnTo>
                  <a:pt x="319088" y="492443"/>
                </a:lnTo>
                <a:lnTo>
                  <a:pt x="319088" y="492443"/>
                </a:lnTo>
                <a:cubicBezTo>
                  <a:pt x="326708" y="499110"/>
                  <a:pt x="336233" y="502920"/>
                  <a:pt x="345758" y="502920"/>
                </a:cubicBezTo>
                <a:cubicBezTo>
                  <a:pt x="347663" y="502920"/>
                  <a:pt x="348615" y="502920"/>
                  <a:pt x="350520" y="502920"/>
                </a:cubicBezTo>
                <a:cubicBezTo>
                  <a:pt x="357188" y="502920"/>
                  <a:pt x="362903" y="500062"/>
                  <a:pt x="368618" y="497205"/>
                </a:cubicBezTo>
                <a:cubicBezTo>
                  <a:pt x="370523" y="503872"/>
                  <a:pt x="374333" y="510540"/>
                  <a:pt x="380048" y="515303"/>
                </a:cubicBezTo>
                <a:cubicBezTo>
                  <a:pt x="387668" y="521970"/>
                  <a:pt x="397193" y="525780"/>
                  <a:pt x="407670" y="524828"/>
                </a:cubicBezTo>
                <a:lnTo>
                  <a:pt x="409575" y="524828"/>
                </a:lnTo>
                <a:lnTo>
                  <a:pt x="411480" y="524828"/>
                </a:lnTo>
                <a:cubicBezTo>
                  <a:pt x="417195" y="523875"/>
                  <a:pt x="422910" y="521018"/>
                  <a:pt x="427673" y="518160"/>
                </a:cubicBezTo>
                <a:lnTo>
                  <a:pt x="428625" y="519112"/>
                </a:lnTo>
                <a:lnTo>
                  <a:pt x="441960" y="529590"/>
                </a:lnTo>
                <a:lnTo>
                  <a:pt x="442913" y="530543"/>
                </a:lnTo>
                <a:lnTo>
                  <a:pt x="443865" y="531495"/>
                </a:lnTo>
                <a:cubicBezTo>
                  <a:pt x="452438" y="537210"/>
                  <a:pt x="462915" y="540068"/>
                  <a:pt x="472440" y="540068"/>
                </a:cubicBezTo>
                <a:cubicBezTo>
                  <a:pt x="474345" y="540068"/>
                  <a:pt x="476250" y="540068"/>
                  <a:pt x="478155" y="540068"/>
                </a:cubicBezTo>
                <a:cubicBezTo>
                  <a:pt x="501968" y="538162"/>
                  <a:pt x="521018" y="521018"/>
                  <a:pt x="527685" y="498158"/>
                </a:cubicBezTo>
                <a:cubicBezTo>
                  <a:pt x="548640" y="494347"/>
                  <a:pt x="565785" y="478155"/>
                  <a:pt x="571500" y="457200"/>
                </a:cubicBezTo>
                <a:cubicBezTo>
                  <a:pt x="593408" y="452437"/>
                  <a:pt x="610553" y="436245"/>
                  <a:pt x="615315" y="415290"/>
                </a:cubicBezTo>
                <a:cubicBezTo>
                  <a:pt x="616268" y="415290"/>
                  <a:pt x="618173" y="415290"/>
                  <a:pt x="619125" y="415290"/>
                </a:cubicBezTo>
                <a:cubicBezTo>
                  <a:pt x="649605" y="412433"/>
                  <a:pt x="672465" y="385763"/>
                  <a:pt x="670560" y="355283"/>
                </a:cubicBezTo>
                <a:cubicBezTo>
                  <a:pt x="670560" y="353378"/>
                  <a:pt x="670560" y="350520"/>
                  <a:pt x="670560" y="348615"/>
                </a:cubicBezTo>
                <a:lnTo>
                  <a:pt x="678180" y="339090"/>
                </a:lnTo>
                <a:lnTo>
                  <a:pt x="743903" y="262890"/>
                </a:lnTo>
                <a:cubicBezTo>
                  <a:pt x="756285" y="273368"/>
                  <a:pt x="773430" y="273368"/>
                  <a:pt x="787718" y="264795"/>
                </a:cubicBezTo>
                <a:lnTo>
                  <a:pt x="861060" y="220027"/>
                </a:lnTo>
                <a:lnTo>
                  <a:pt x="877253" y="210502"/>
                </a:lnTo>
                <a:lnTo>
                  <a:pt x="868680" y="195263"/>
                </a:lnTo>
                <a:close/>
                <a:moveTo>
                  <a:pt x="99060" y="249555"/>
                </a:moveTo>
                <a:lnTo>
                  <a:pt x="25718" y="204788"/>
                </a:lnTo>
                <a:lnTo>
                  <a:pt x="134303" y="25717"/>
                </a:lnTo>
                <a:lnTo>
                  <a:pt x="206693" y="70485"/>
                </a:lnTo>
                <a:cubicBezTo>
                  <a:pt x="214313" y="74295"/>
                  <a:pt x="218123" y="83820"/>
                  <a:pt x="215265" y="91440"/>
                </a:cubicBezTo>
                <a:lnTo>
                  <a:pt x="209550" y="100965"/>
                </a:lnTo>
                <a:lnTo>
                  <a:pt x="126683" y="238125"/>
                </a:lnTo>
                <a:lnTo>
                  <a:pt x="120968" y="246697"/>
                </a:lnTo>
                <a:cubicBezTo>
                  <a:pt x="118110" y="249555"/>
                  <a:pt x="113348" y="251460"/>
                  <a:pt x="108585" y="251460"/>
                </a:cubicBezTo>
                <a:cubicBezTo>
                  <a:pt x="105728" y="252413"/>
                  <a:pt x="101918" y="251460"/>
                  <a:pt x="99060" y="249555"/>
                </a:cubicBezTo>
                <a:close/>
                <a:moveTo>
                  <a:pt x="220980" y="413385"/>
                </a:moveTo>
                <a:cubicBezTo>
                  <a:pt x="220028" y="413385"/>
                  <a:pt x="219075" y="413385"/>
                  <a:pt x="218123" y="413385"/>
                </a:cubicBezTo>
                <a:cubicBezTo>
                  <a:pt x="202883" y="413385"/>
                  <a:pt x="190500" y="400050"/>
                  <a:pt x="190500" y="384810"/>
                </a:cubicBezTo>
                <a:cubicBezTo>
                  <a:pt x="190500" y="378143"/>
                  <a:pt x="193358" y="371475"/>
                  <a:pt x="197168" y="366713"/>
                </a:cubicBezTo>
                <a:lnTo>
                  <a:pt x="247650" y="309563"/>
                </a:lnTo>
                <a:cubicBezTo>
                  <a:pt x="253365" y="303847"/>
                  <a:pt x="260985" y="300038"/>
                  <a:pt x="269558" y="300038"/>
                </a:cubicBezTo>
                <a:cubicBezTo>
                  <a:pt x="276225" y="300038"/>
                  <a:pt x="282893" y="302895"/>
                  <a:pt x="287655" y="306705"/>
                </a:cubicBezTo>
                <a:cubicBezTo>
                  <a:pt x="299085" y="317183"/>
                  <a:pt x="300990" y="335280"/>
                  <a:pt x="290513" y="346710"/>
                </a:cubicBezTo>
                <a:lnTo>
                  <a:pt x="240030" y="403860"/>
                </a:lnTo>
                <a:cubicBezTo>
                  <a:pt x="235268" y="409575"/>
                  <a:pt x="228600" y="412433"/>
                  <a:pt x="220980" y="413385"/>
                </a:cubicBezTo>
                <a:close/>
                <a:moveTo>
                  <a:pt x="291465" y="449580"/>
                </a:moveTo>
                <a:cubicBezTo>
                  <a:pt x="290513" y="449580"/>
                  <a:pt x="289560" y="449580"/>
                  <a:pt x="288608" y="449580"/>
                </a:cubicBezTo>
                <a:cubicBezTo>
                  <a:pt x="273368" y="449580"/>
                  <a:pt x="260985" y="436245"/>
                  <a:pt x="260985" y="421005"/>
                </a:cubicBezTo>
                <a:cubicBezTo>
                  <a:pt x="260985" y="414338"/>
                  <a:pt x="263843" y="407670"/>
                  <a:pt x="267653" y="402908"/>
                </a:cubicBezTo>
                <a:lnTo>
                  <a:pt x="311468" y="352425"/>
                </a:lnTo>
                <a:cubicBezTo>
                  <a:pt x="317183" y="346710"/>
                  <a:pt x="324803" y="342900"/>
                  <a:pt x="333375" y="342900"/>
                </a:cubicBezTo>
                <a:cubicBezTo>
                  <a:pt x="340043" y="342900"/>
                  <a:pt x="346710" y="345758"/>
                  <a:pt x="351473" y="349568"/>
                </a:cubicBezTo>
                <a:cubicBezTo>
                  <a:pt x="362903" y="360045"/>
                  <a:pt x="364808" y="378143"/>
                  <a:pt x="354330" y="389572"/>
                </a:cubicBezTo>
                <a:lnTo>
                  <a:pt x="310515" y="440055"/>
                </a:lnTo>
                <a:cubicBezTo>
                  <a:pt x="305753" y="445770"/>
                  <a:pt x="299085" y="449580"/>
                  <a:pt x="291465" y="449580"/>
                </a:cubicBezTo>
                <a:lnTo>
                  <a:pt x="291465" y="449580"/>
                </a:lnTo>
                <a:close/>
                <a:moveTo>
                  <a:pt x="351473" y="484822"/>
                </a:moveTo>
                <a:cubicBezTo>
                  <a:pt x="350520" y="484822"/>
                  <a:pt x="349568" y="484822"/>
                  <a:pt x="348615" y="484822"/>
                </a:cubicBezTo>
                <a:cubicBezTo>
                  <a:pt x="342900" y="484822"/>
                  <a:pt x="338138" y="482918"/>
                  <a:pt x="333375" y="479108"/>
                </a:cubicBezTo>
                <a:cubicBezTo>
                  <a:pt x="323850" y="470535"/>
                  <a:pt x="322898" y="455295"/>
                  <a:pt x="331470" y="445770"/>
                </a:cubicBezTo>
                <a:lnTo>
                  <a:pt x="375285" y="395288"/>
                </a:lnTo>
                <a:cubicBezTo>
                  <a:pt x="380048" y="390525"/>
                  <a:pt x="386715" y="387668"/>
                  <a:pt x="393383" y="387668"/>
                </a:cubicBezTo>
                <a:cubicBezTo>
                  <a:pt x="399098" y="387668"/>
                  <a:pt x="404813" y="389572"/>
                  <a:pt x="408623" y="393383"/>
                </a:cubicBezTo>
                <a:cubicBezTo>
                  <a:pt x="418148" y="401955"/>
                  <a:pt x="419100" y="417195"/>
                  <a:pt x="410528" y="426720"/>
                </a:cubicBezTo>
                <a:lnTo>
                  <a:pt x="366713" y="477203"/>
                </a:lnTo>
                <a:cubicBezTo>
                  <a:pt x="362903" y="481965"/>
                  <a:pt x="357188" y="484822"/>
                  <a:pt x="351473" y="484822"/>
                </a:cubicBezTo>
                <a:lnTo>
                  <a:pt x="351473" y="484822"/>
                </a:lnTo>
                <a:close/>
                <a:moveTo>
                  <a:pt x="409575" y="507683"/>
                </a:moveTo>
                <a:cubicBezTo>
                  <a:pt x="404813" y="507683"/>
                  <a:pt x="399098" y="506730"/>
                  <a:pt x="395288" y="502920"/>
                </a:cubicBezTo>
                <a:cubicBezTo>
                  <a:pt x="387668" y="496253"/>
                  <a:pt x="386715" y="483870"/>
                  <a:pt x="393383" y="476250"/>
                </a:cubicBezTo>
                <a:lnTo>
                  <a:pt x="430530" y="433387"/>
                </a:lnTo>
                <a:cubicBezTo>
                  <a:pt x="434340" y="429578"/>
                  <a:pt x="439103" y="426720"/>
                  <a:pt x="444818" y="426720"/>
                </a:cubicBezTo>
                <a:cubicBezTo>
                  <a:pt x="449580" y="426720"/>
                  <a:pt x="453390" y="428625"/>
                  <a:pt x="457200" y="431483"/>
                </a:cubicBezTo>
                <a:cubicBezTo>
                  <a:pt x="464820" y="438150"/>
                  <a:pt x="465773" y="450533"/>
                  <a:pt x="459105" y="458153"/>
                </a:cubicBezTo>
                <a:lnTo>
                  <a:pt x="421958" y="501015"/>
                </a:lnTo>
                <a:cubicBezTo>
                  <a:pt x="419100" y="504825"/>
                  <a:pt x="414338" y="506730"/>
                  <a:pt x="409575" y="507683"/>
                </a:cubicBezTo>
                <a:lnTo>
                  <a:pt x="409575" y="507683"/>
                </a:lnTo>
                <a:close/>
                <a:moveTo>
                  <a:pt x="619125" y="396240"/>
                </a:moveTo>
                <a:cubicBezTo>
                  <a:pt x="618173" y="396240"/>
                  <a:pt x="616268" y="396240"/>
                  <a:pt x="615315" y="396240"/>
                </a:cubicBezTo>
                <a:cubicBezTo>
                  <a:pt x="609600" y="396240"/>
                  <a:pt x="603885" y="394335"/>
                  <a:pt x="599123" y="392430"/>
                </a:cubicBezTo>
                <a:cubicBezTo>
                  <a:pt x="599123" y="394335"/>
                  <a:pt x="600075" y="396240"/>
                  <a:pt x="600075" y="398145"/>
                </a:cubicBezTo>
                <a:cubicBezTo>
                  <a:pt x="601980" y="419100"/>
                  <a:pt x="586740" y="437197"/>
                  <a:pt x="565785" y="439103"/>
                </a:cubicBezTo>
                <a:cubicBezTo>
                  <a:pt x="565785" y="439103"/>
                  <a:pt x="565785" y="439103"/>
                  <a:pt x="565785" y="439103"/>
                </a:cubicBezTo>
                <a:cubicBezTo>
                  <a:pt x="562928" y="439103"/>
                  <a:pt x="559118" y="439103"/>
                  <a:pt x="556260" y="438150"/>
                </a:cubicBezTo>
                <a:lnTo>
                  <a:pt x="556260" y="439103"/>
                </a:lnTo>
                <a:cubicBezTo>
                  <a:pt x="558165" y="460058"/>
                  <a:pt x="542925" y="478155"/>
                  <a:pt x="521970" y="480060"/>
                </a:cubicBezTo>
                <a:cubicBezTo>
                  <a:pt x="521970" y="480060"/>
                  <a:pt x="521970" y="480060"/>
                  <a:pt x="521970" y="480060"/>
                </a:cubicBezTo>
                <a:cubicBezTo>
                  <a:pt x="519113" y="480060"/>
                  <a:pt x="515303" y="480060"/>
                  <a:pt x="512445" y="479108"/>
                </a:cubicBezTo>
                <a:lnTo>
                  <a:pt x="512445" y="480060"/>
                </a:lnTo>
                <a:cubicBezTo>
                  <a:pt x="514350" y="501015"/>
                  <a:pt x="499110" y="519112"/>
                  <a:pt x="478155" y="521018"/>
                </a:cubicBezTo>
                <a:cubicBezTo>
                  <a:pt x="478155" y="521018"/>
                  <a:pt x="478155" y="521018"/>
                  <a:pt x="478155" y="521018"/>
                </a:cubicBezTo>
                <a:cubicBezTo>
                  <a:pt x="477203" y="521018"/>
                  <a:pt x="476250" y="521018"/>
                  <a:pt x="475298" y="521018"/>
                </a:cubicBezTo>
                <a:cubicBezTo>
                  <a:pt x="468630" y="521018"/>
                  <a:pt x="461963" y="519112"/>
                  <a:pt x="455295" y="515303"/>
                </a:cubicBezTo>
                <a:lnTo>
                  <a:pt x="442913" y="505778"/>
                </a:lnTo>
                <a:lnTo>
                  <a:pt x="473393" y="470535"/>
                </a:lnTo>
                <a:cubicBezTo>
                  <a:pt x="486728" y="454343"/>
                  <a:pt x="484823" y="430530"/>
                  <a:pt x="469583" y="417195"/>
                </a:cubicBezTo>
                <a:cubicBezTo>
                  <a:pt x="462915" y="411480"/>
                  <a:pt x="454343" y="407670"/>
                  <a:pt x="444818" y="407670"/>
                </a:cubicBezTo>
                <a:cubicBezTo>
                  <a:pt x="441960" y="407670"/>
                  <a:pt x="438150" y="407670"/>
                  <a:pt x="435293" y="408622"/>
                </a:cubicBezTo>
                <a:cubicBezTo>
                  <a:pt x="434340" y="397193"/>
                  <a:pt x="429578" y="386715"/>
                  <a:pt x="421005" y="379095"/>
                </a:cubicBezTo>
                <a:cubicBezTo>
                  <a:pt x="413385" y="372428"/>
                  <a:pt x="402908" y="368618"/>
                  <a:pt x="392430" y="368618"/>
                </a:cubicBezTo>
                <a:lnTo>
                  <a:pt x="392430" y="368618"/>
                </a:lnTo>
                <a:cubicBezTo>
                  <a:pt x="387668" y="368618"/>
                  <a:pt x="383858" y="369570"/>
                  <a:pt x="379095" y="370522"/>
                </a:cubicBezTo>
                <a:cubicBezTo>
                  <a:pt x="379095" y="357188"/>
                  <a:pt x="373380" y="344805"/>
                  <a:pt x="362903" y="335280"/>
                </a:cubicBezTo>
                <a:cubicBezTo>
                  <a:pt x="354330" y="327660"/>
                  <a:pt x="343853" y="322897"/>
                  <a:pt x="332423" y="323850"/>
                </a:cubicBezTo>
                <a:lnTo>
                  <a:pt x="332423" y="323850"/>
                </a:lnTo>
                <a:cubicBezTo>
                  <a:pt x="326708" y="323850"/>
                  <a:pt x="320993" y="324803"/>
                  <a:pt x="315278" y="326708"/>
                </a:cubicBezTo>
                <a:cubicBezTo>
                  <a:pt x="314325" y="313372"/>
                  <a:pt x="308610" y="300990"/>
                  <a:pt x="299085" y="292418"/>
                </a:cubicBezTo>
                <a:cubicBezTo>
                  <a:pt x="290513" y="284797"/>
                  <a:pt x="280035" y="280035"/>
                  <a:pt x="268605" y="280988"/>
                </a:cubicBezTo>
                <a:lnTo>
                  <a:pt x="268605" y="280988"/>
                </a:lnTo>
                <a:cubicBezTo>
                  <a:pt x="255270" y="280988"/>
                  <a:pt x="241935" y="286703"/>
                  <a:pt x="232410" y="297180"/>
                </a:cubicBezTo>
                <a:lnTo>
                  <a:pt x="207645" y="325755"/>
                </a:lnTo>
                <a:lnTo>
                  <a:pt x="206693" y="324803"/>
                </a:lnTo>
                <a:lnTo>
                  <a:pt x="141923" y="249555"/>
                </a:lnTo>
                <a:lnTo>
                  <a:pt x="224790" y="112395"/>
                </a:lnTo>
                <a:cubicBezTo>
                  <a:pt x="245745" y="122872"/>
                  <a:pt x="269558" y="127635"/>
                  <a:pt x="293370" y="126682"/>
                </a:cubicBezTo>
                <a:cubicBezTo>
                  <a:pt x="312420" y="126682"/>
                  <a:pt x="331470" y="124777"/>
                  <a:pt x="348615" y="122872"/>
                </a:cubicBezTo>
                <a:cubicBezTo>
                  <a:pt x="350520" y="122872"/>
                  <a:pt x="352425" y="122872"/>
                  <a:pt x="354330" y="122872"/>
                </a:cubicBezTo>
                <a:cubicBezTo>
                  <a:pt x="362903" y="122872"/>
                  <a:pt x="371475" y="123825"/>
                  <a:pt x="379095" y="126682"/>
                </a:cubicBezTo>
                <a:lnTo>
                  <a:pt x="326708" y="188595"/>
                </a:lnTo>
                <a:cubicBezTo>
                  <a:pt x="316230" y="200025"/>
                  <a:pt x="311468" y="215265"/>
                  <a:pt x="312420" y="230505"/>
                </a:cubicBezTo>
                <a:cubicBezTo>
                  <a:pt x="313373" y="245745"/>
                  <a:pt x="320993" y="259080"/>
                  <a:pt x="332423" y="269558"/>
                </a:cubicBezTo>
                <a:lnTo>
                  <a:pt x="332423" y="269558"/>
                </a:lnTo>
                <a:lnTo>
                  <a:pt x="332423" y="269558"/>
                </a:lnTo>
                <a:cubicBezTo>
                  <a:pt x="342900" y="278130"/>
                  <a:pt x="356235" y="282893"/>
                  <a:pt x="369570" y="282893"/>
                </a:cubicBezTo>
                <a:cubicBezTo>
                  <a:pt x="371475" y="282893"/>
                  <a:pt x="372428" y="282893"/>
                  <a:pt x="374333" y="282893"/>
                </a:cubicBezTo>
                <a:cubicBezTo>
                  <a:pt x="389573" y="281940"/>
                  <a:pt x="403860" y="274320"/>
                  <a:pt x="413385" y="262890"/>
                </a:cubicBezTo>
                <a:lnTo>
                  <a:pt x="478155" y="188595"/>
                </a:lnTo>
                <a:lnTo>
                  <a:pt x="478155" y="188595"/>
                </a:lnTo>
                <a:lnTo>
                  <a:pt x="488633" y="198120"/>
                </a:lnTo>
                <a:lnTo>
                  <a:pt x="641985" y="329565"/>
                </a:lnTo>
                <a:cubicBezTo>
                  <a:pt x="648653" y="335280"/>
                  <a:pt x="652463" y="344805"/>
                  <a:pt x="652463" y="353378"/>
                </a:cubicBezTo>
                <a:cubicBezTo>
                  <a:pt x="652463" y="354330"/>
                  <a:pt x="652463" y="357188"/>
                  <a:pt x="652463" y="357188"/>
                </a:cubicBezTo>
                <a:cubicBezTo>
                  <a:pt x="654368" y="377190"/>
                  <a:pt x="639128" y="394335"/>
                  <a:pt x="619125" y="396240"/>
                </a:cubicBezTo>
                <a:cubicBezTo>
                  <a:pt x="619125" y="396240"/>
                  <a:pt x="619125" y="396240"/>
                  <a:pt x="619125" y="396240"/>
                </a:cubicBezTo>
                <a:close/>
                <a:moveTo>
                  <a:pt x="665798" y="326708"/>
                </a:moveTo>
                <a:cubicBezTo>
                  <a:pt x="662940" y="321945"/>
                  <a:pt x="659130" y="318135"/>
                  <a:pt x="655320" y="314325"/>
                </a:cubicBezTo>
                <a:lnTo>
                  <a:pt x="477203" y="160972"/>
                </a:lnTo>
                <a:lnTo>
                  <a:pt x="399098" y="250508"/>
                </a:lnTo>
                <a:cubicBezTo>
                  <a:pt x="392430" y="258127"/>
                  <a:pt x="383858" y="262890"/>
                  <a:pt x="373380" y="263843"/>
                </a:cubicBezTo>
                <a:cubicBezTo>
                  <a:pt x="372428" y="263843"/>
                  <a:pt x="371475" y="263843"/>
                  <a:pt x="370523" y="263843"/>
                </a:cubicBezTo>
                <a:cubicBezTo>
                  <a:pt x="360998" y="263843"/>
                  <a:pt x="352425" y="260033"/>
                  <a:pt x="344805" y="254318"/>
                </a:cubicBezTo>
                <a:cubicBezTo>
                  <a:pt x="328613" y="240983"/>
                  <a:pt x="326708" y="218122"/>
                  <a:pt x="340043" y="201930"/>
                </a:cubicBezTo>
                <a:cubicBezTo>
                  <a:pt x="340043" y="201930"/>
                  <a:pt x="340995" y="200977"/>
                  <a:pt x="340995" y="200977"/>
                </a:cubicBezTo>
                <a:lnTo>
                  <a:pt x="416243" y="115252"/>
                </a:lnTo>
                <a:cubicBezTo>
                  <a:pt x="423863" y="106680"/>
                  <a:pt x="434340" y="102870"/>
                  <a:pt x="444818" y="102870"/>
                </a:cubicBezTo>
                <a:cubicBezTo>
                  <a:pt x="445770" y="102870"/>
                  <a:pt x="446723" y="102870"/>
                  <a:pt x="448628" y="102870"/>
                </a:cubicBezTo>
                <a:cubicBezTo>
                  <a:pt x="450533" y="102870"/>
                  <a:pt x="451485" y="103823"/>
                  <a:pt x="453390" y="103823"/>
                </a:cubicBezTo>
                <a:cubicBezTo>
                  <a:pt x="497205" y="112395"/>
                  <a:pt x="537210" y="127635"/>
                  <a:pt x="583883" y="127635"/>
                </a:cubicBezTo>
                <a:cubicBezTo>
                  <a:pt x="607695" y="127635"/>
                  <a:pt x="631508" y="123825"/>
                  <a:pt x="653415" y="115252"/>
                </a:cubicBezTo>
                <a:lnTo>
                  <a:pt x="708660" y="204788"/>
                </a:lnTo>
                <a:lnTo>
                  <a:pt x="734378" y="247650"/>
                </a:lnTo>
                <a:lnTo>
                  <a:pt x="665798" y="326708"/>
                </a:lnTo>
                <a:close/>
                <a:moveTo>
                  <a:pt x="779145" y="249555"/>
                </a:moveTo>
                <a:cubicBezTo>
                  <a:pt x="776288" y="251460"/>
                  <a:pt x="772478" y="252413"/>
                  <a:pt x="769620" y="252413"/>
                </a:cubicBezTo>
                <a:cubicBezTo>
                  <a:pt x="764858" y="252413"/>
                  <a:pt x="760095" y="250508"/>
                  <a:pt x="756285" y="246697"/>
                </a:cubicBezTo>
                <a:lnTo>
                  <a:pt x="750570" y="237172"/>
                </a:lnTo>
                <a:lnTo>
                  <a:pt x="724853" y="195263"/>
                </a:lnTo>
                <a:lnTo>
                  <a:pt x="664845" y="96202"/>
                </a:lnTo>
                <a:cubicBezTo>
                  <a:pt x="659130" y="87630"/>
                  <a:pt x="661988" y="77152"/>
                  <a:pt x="669608" y="71438"/>
                </a:cubicBezTo>
                <a:cubicBezTo>
                  <a:pt x="670560" y="71438"/>
                  <a:pt x="670560" y="70485"/>
                  <a:pt x="671513" y="70485"/>
                </a:cubicBezTo>
                <a:lnTo>
                  <a:pt x="744855" y="25717"/>
                </a:lnTo>
                <a:lnTo>
                  <a:pt x="852488" y="204788"/>
                </a:lnTo>
                <a:lnTo>
                  <a:pt x="779145" y="249555"/>
                </a:lnTo>
                <a:close/>
              </a:path>
            </a:pathLst>
          </a:custGeom>
          <a:solidFill>
            <a:schemeClr val="tx1"/>
          </a:solidFill>
          <a:ln w="3810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fr-FR" sz="2800" dirty="0"/>
          </a:p>
        </p:txBody>
      </p:sp>
      <p:pic>
        <p:nvPicPr>
          <p:cNvPr id="1026" name="Picture 2" descr="Laforêt (immobilier) — Wikipédia">
            <a:extLst>
              <a:ext uri="{FF2B5EF4-FFF2-40B4-BE49-F238E27FC236}">
                <a16:creationId xmlns:a16="http://schemas.microsoft.com/office/drawing/2014/main" id="{C5D994C7-EA8F-27D5-47C2-54545EA1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92" y="5589393"/>
            <a:ext cx="1153306" cy="10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erver un terrain de Tennis, Badminton, Squash et Padel à Paris, Lyon,  Lille, Marseille, Montpellier et Bordeaux">
            <a:extLst>
              <a:ext uri="{FF2B5EF4-FFF2-40B4-BE49-F238E27FC236}">
                <a16:creationId xmlns:a16="http://schemas.microsoft.com/office/drawing/2014/main" id="{B465E9CB-72FE-CA35-E385-7CA8F2166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98" y="5589393"/>
            <a:ext cx="1153306" cy="106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>
            <a:extLst>
              <a:ext uri="{FF2B5EF4-FFF2-40B4-BE49-F238E27FC236}">
                <a16:creationId xmlns:a16="http://schemas.microsoft.com/office/drawing/2014/main" id="{6FA1297B-0FD7-081B-FF35-7A8B4E12E2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354975" cy="135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C403CD99-5A42-69E4-EF15-1CAC4A2911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11458" y="3841864"/>
            <a:ext cx="789710" cy="7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3B268A44-1B66-E010-E7ED-0EB88FA0C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24" y="5445491"/>
            <a:ext cx="1468392" cy="10948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5BE3A5-578A-EF10-E3C9-3F8C0ACEC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924" y="2917236"/>
            <a:ext cx="18288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5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8838E22-9976-05B5-A1F6-90A6250E8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20457FE3-2A0C-5FCB-6056-6B2B452B7AC4}"/>
              </a:ext>
            </a:extLst>
          </p:cNvPr>
          <p:cNvSpPr txBox="1">
            <a:spLocks/>
          </p:cNvSpPr>
          <p:nvPr/>
        </p:nvSpPr>
        <p:spPr>
          <a:xfrm>
            <a:off x="458675" y="243311"/>
            <a:ext cx="10340649" cy="6636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/>
              <a:t>Bilan Sportif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945091-2849-28BE-A7AA-A0195F8730B3}"/>
              </a:ext>
            </a:extLst>
          </p:cNvPr>
          <p:cNvSpPr txBox="1"/>
          <p:nvPr/>
        </p:nvSpPr>
        <p:spPr>
          <a:xfrm>
            <a:off x="458675" y="906989"/>
            <a:ext cx="814993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11 équipes engagées en SSD, 5 équipes engagées en </a:t>
            </a:r>
            <a:r>
              <a:rPr lang="fr-FR" sz="2000" b="1" dirty="0" err="1"/>
              <a:t>Caren</a:t>
            </a:r>
            <a:r>
              <a:rPr lang="fr-FR" sz="2000" b="1" dirty="0"/>
              <a:t> </a:t>
            </a:r>
          </a:p>
          <a:p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Descente équipe 1 en Pré-</a:t>
            </a:r>
            <a:r>
              <a:rPr lang="fr-FR" sz="2000" b="1" dirty="0" err="1"/>
              <a:t>Excelence</a:t>
            </a:r>
            <a:r>
              <a:rPr lang="fr-FR" sz="2000" b="1" dirty="0"/>
              <a:t>, 2 en Div 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 Maintien des équipes Hommes + 45 ans, hommes  3 et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Montée équipes Séniors Dames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Victoire des + 45 ans Coupe </a:t>
            </a:r>
            <a:r>
              <a:rPr lang="fr-FR" sz="2000" b="1" dirty="0" err="1"/>
              <a:t>Caren</a:t>
            </a:r>
            <a:r>
              <a:rPr lang="fr-FR" sz="2000" b="1" dirty="0"/>
              <a:t> avec qualification National à Arcachon 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  <a:p>
            <a:pPr lvl="1"/>
            <a:endParaRPr lang="fr-FR" sz="2000" b="1" dirty="0"/>
          </a:p>
          <a:p>
            <a:pPr lvl="1"/>
            <a:endParaRPr lang="fr-FR" sz="2000" b="1" dirty="0"/>
          </a:p>
        </p:txBody>
      </p:sp>
      <p:sp>
        <p:nvSpPr>
          <p:cNvPr id="5" name="AutoShape 2" descr="Aucune description de photo disponible.">
            <a:extLst>
              <a:ext uri="{FF2B5EF4-FFF2-40B4-BE49-F238E27FC236}">
                <a16:creationId xmlns:a16="http://schemas.microsoft.com/office/drawing/2014/main" id="{C5D33120-9FED-1671-A1C4-F04D379814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Aucune description de photo disponible.">
            <a:extLst>
              <a:ext uri="{FF2B5EF4-FFF2-40B4-BE49-F238E27FC236}">
                <a16:creationId xmlns:a16="http://schemas.microsoft.com/office/drawing/2014/main" id="{FF4254AE-5F29-8F9E-305F-5D2EACFCF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9908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Une image contenant personne, plein air, habits, chaussures&#10;&#10;Description générée automatiquement">
            <a:extLst>
              <a:ext uri="{FF2B5EF4-FFF2-40B4-BE49-F238E27FC236}">
                <a16:creationId xmlns:a16="http://schemas.microsoft.com/office/drawing/2014/main" id="{4C046BB9-ECE7-13B9-1323-C586506D5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45" y="4120433"/>
            <a:ext cx="5903110" cy="273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9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60F2DD-C3FF-ACDD-0AEF-29677F00A273}"/>
              </a:ext>
            </a:extLst>
          </p:cNvPr>
          <p:cNvSpPr txBox="1">
            <a:spLocks/>
          </p:cNvSpPr>
          <p:nvPr/>
        </p:nvSpPr>
        <p:spPr>
          <a:xfrm>
            <a:off x="458675" y="243311"/>
            <a:ext cx="10340649" cy="6636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/>
              <a:t>Nos Forces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14A0F8-595D-E99F-2180-C8CB5474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F2543F24-CFF4-0098-E82E-DB1FE0583086}"/>
              </a:ext>
            </a:extLst>
          </p:cNvPr>
          <p:cNvSpPr txBox="1">
            <a:spLocks/>
          </p:cNvSpPr>
          <p:nvPr/>
        </p:nvSpPr>
        <p:spPr>
          <a:xfrm>
            <a:off x="350520" y="1249681"/>
            <a:ext cx="11430000" cy="539496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b="1" dirty="0"/>
              <a:t>  </a:t>
            </a:r>
            <a:r>
              <a:rPr lang="fr-FR" sz="2600" b="1" dirty="0">
                <a:solidFill>
                  <a:schemeClr val="tx1"/>
                </a:solidFill>
              </a:rPr>
              <a:t>Club de près 650 adhérents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Communication Interne 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Communication externe ( Nouveau site Internet)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Club Formateur des enseignants DEJEPS depuis 3 ans </a:t>
            </a:r>
          </a:p>
          <a:p>
            <a:endParaRPr lang="fr-F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Un taux de fidélisation chez les adultes de 78 % (2026) </a:t>
            </a:r>
          </a:p>
          <a:p>
            <a:endParaRPr lang="fr-FR" sz="24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Un taux de fidélisation chez les jeunes de 81% (2026) </a:t>
            </a:r>
          </a:p>
          <a:p>
            <a:pPr marL="0" indent="0">
              <a:buNone/>
            </a:pPr>
            <a:endParaRPr lang="fr-FR" sz="2400" b="1" dirty="0">
              <a:solidFill>
                <a:schemeClr val="tx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Des adhérents qui aiment leur club </a:t>
            </a:r>
          </a:p>
        </p:txBody>
      </p:sp>
    </p:spTree>
    <p:extLst>
      <p:ext uri="{BB962C8B-B14F-4D97-AF65-F5344CB8AC3E}">
        <p14:creationId xmlns:p14="http://schemas.microsoft.com/office/powerpoint/2010/main" val="39967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BB4522-5DEF-E4AC-F9FB-050AB9F4ADD5}"/>
              </a:ext>
            </a:extLst>
          </p:cNvPr>
          <p:cNvSpPr txBox="1">
            <a:spLocks/>
          </p:cNvSpPr>
          <p:nvPr/>
        </p:nvSpPr>
        <p:spPr>
          <a:xfrm>
            <a:off x="458675" y="243311"/>
            <a:ext cx="10340649" cy="6636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/>
              <a:t>Nos points d’améliorations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6023EA-C544-A424-0979-4111D171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BC083771-239C-FCE1-D5A6-9CA1C9A40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11773"/>
              </p:ext>
            </p:extLst>
          </p:nvPr>
        </p:nvGraphicFramePr>
        <p:xfrm>
          <a:off x="350522" y="1653243"/>
          <a:ext cx="11490955" cy="266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8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243">
                <a:tc>
                  <a:txBody>
                    <a:bodyPr/>
                    <a:lstStyle/>
                    <a:p>
                      <a:pPr algn="r"/>
                      <a:r>
                        <a:rPr lang="fr-FR" sz="2400" dirty="0"/>
                        <a:t>Période hiver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l/m/j/v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95"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8h-10h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95"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10h12h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+ 97%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+ 95%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95"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12h-14h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+ 97%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+ 98%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595"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14h-17h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+ 98%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+ 99%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595">
                <a:tc>
                  <a:txBody>
                    <a:bodyPr/>
                    <a:lstStyle/>
                    <a:p>
                      <a:pPr algn="r"/>
                      <a:r>
                        <a:rPr lang="fr-FR" sz="1400" dirty="0"/>
                        <a:t>17h-22h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/>
                        <a:t>+ 99%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9E413F6-85E3-BED4-4CED-30B2505FB5C9}"/>
              </a:ext>
            </a:extLst>
          </p:cNvPr>
          <p:cNvSpPr txBox="1"/>
          <p:nvPr/>
        </p:nvSpPr>
        <p:spPr>
          <a:xfrm>
            <a:off x="458675" y="1151453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</a:rPr>
              <a:t>Le Jeu en Loisir en Hiver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7ED7E9-72A7-C0A1-E11F-C9920BC49452}"/>
              </a:ext>
            </a:extLst>
          </p:cNvPr>
          <p:cNvSpPr txBox="1"/>
          <p:nvPr/>
        </p:nvSpPr>
        <p:spPr>
          <a:xfrm>
            <a:off x="0" y="4451919"/>
            <a:ext cx="120317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Stabiliser une équipe pédagogique </a:t>
            </a:r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</a:rPr>
              <a:t> </a:t>
            </a:r>
            <a:r>
              <a:rPr lang="fr-FR" b="1" dirty="0"/>
              <a:t>Centre d’entrainement peu compétitif / Équipe Sénior Masculine Vieillissante/ Équipe Femme inexistante</a:t>
            </a:r>
            <a:endParaRPr lang="fr-FR" sz="18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</a:rPr>
              <a:t>Manque  d’un espace de convivialité au sein du Club House </a:t>
            </a:r>
          </a:p>
          <a:p>
            <a:pPr>
              <a:buFont typeface="Wingdings" pitchFamily="2" charset="2"/>
              <a:buChar char="Ø"/>
            </a:pPr>
            <a:endParaRPr lang="fr-FR" b="1" dirty="0"/>
          </a:p>
          <a:p>
            <a:pPr>
              <a:buFont typeface="Wingdings" pitchFamily="2" charset="2"/>
              <a:buChar char="Ø"/>
            </a:pPr>
            <a:endParaRPr lang="fr-F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6" name="Straight Connector 2135">
            <a:extLst>
              <a:ext uri="{FF2B5EF4-FFF2-40B4-BE49-F238E27FC236}">
                <a16:creationId xmlns:a16="http://schemas.microsoft.com/office/drawing/2014/main" id="{F7929A09-678C-4A03-9192-D3ABDB100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8" name="Straight Connector 2137">
            <a:extLst>
              <a:ext uri="{FF2B5EF4-FFF2-40B4-BE49-F238E27FC236}">
                <a16:creationId xmlns:a16="http://schemas.microsoft.com/office/drawing/2014/main" id="{2AE7A30D-F763-48A9-B021-367243ACC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0" name="Straight Connector 2139">
            <a:extLst>
              <a:ext uri="{FF2B5EF4-FFF2-40B4-BE49-F238E27FC236}">
                <a16:creationId xmlns:a16="http://schemas.microsoft.com/office/drawing/2014/main" id="{08802A17-F58E-4777-8B2E-30D25A1F0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2" name="Straight Connector 2141">
            <a:extLst>
              <a:ext uri="{FF2B5EF4-FFF2-40B4-BE49-F238E27FC236}">
                <a16:creationId xmlns:a16="http://schemas.microsoft.com/office/drawing/2014/main" id="{7CF0A719-ACE5-4354-8E32-02A7322A7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4" name="Straight Connector 2143">
            <a:extLst>
              <a:ext uri="{FF2B5EF4-FFF2-40B4-BE49-F238E27FC236}">
                <a16:creationId xmlns:a16="http://schemas.microsoft.com/office/drawing/2014/main" id="{17065D51-633B-43A1-B84D-EB91C081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46" name="Rectangle 2145">
            <a:extLst>
              <a:ext uri="{FF2B5EF4-FFF2-40B4-BE49-F238E27FC236}">
                <a16:creationId xmlns:a16="http://schemas.microsoft.com/office/drawing/2014/main" id="{14BD7E69-DBAD-4A8C-BC75-2BB37060A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r="38024"/>
          <a:stretch/>
        </p:blipFill>
        <p:spPr>
          <a:xfrm>
            <a:off x="4632740" y="10"/>
            <a:ext cx="7556085" cy="685799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580393" y="367311"/>
            <a:ext cx="3464553" cy="1786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800" b="1" i="0" u="none" strike="noStrike" cap="all" spc="0" normalizeH="0" baseline="0" noProof="0" dirty="0">
                <a:ln w="3175" cmpd="sng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PROJET</a:t>
            </a:r>
            <a:br>
              <a:rPr kumimoji="0" lang="en-US" sz="4800" b="1" i="0" u="none" strike="noStrike" cap="all" spc="0" normalizeH="0" baseline="0" noProof="0" dirty="0">
                <a:ln w="3175" cmpd="sng"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cap="all" spc="0" normalizeH="0" baseline="0" noProof="0" dirty="0">
                <a:ln w="3175" cmpd="sng"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2026-2029</a:t>
            </a:r>
          </a:p>
        </p:txBody>
      </p:sp>
      <p:pic>
        <p:nvPicPr>
          <p:cNvPr id="2050" name="Picture 2" descr="C:\Users\Kevin\Desktop\galaxietennis-tournoitoussaint.jpg"/>
          <p:cNvPicPr>
            <a:picLocks noChangeAspect="1" noChangeArrowheads="1"/>
          </p:cNvPicPr>
          <p:nvPr/>
        </p:nvPicPr>
        <p:blipFill rotWithShape="1">
          <a:blip r:embed="rId3"/>
          <a:srcRect l="4100" r="-2" b="-2"/>
          <a:stretch/>
        </p:blipFill>
        <p:spPr bwMode="auto">
          <a:xfrm>
            <a:off x="20" y="10"/>
            <a:ext cx="4639713" cy="2285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3B6857-34F2-7E6F-A0F2-76A1512A86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57" r="-3" b="25948"/>
          <a:stretch/>
        </p:blipFill>
        <p:spPr>
          <a:xfrm>
            <a:off x="-3819" y="2286000"/>
            <a:ext cx="4639733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t="3392" r="-3" b="-3"/>
          <a:stretch/>
        </p:blipFill>
        <p:spPr>
          <a:xfrm>
            <a:off x="-3810" y="4572000"/>
            <a:ext cx="4639733" cy="228600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2148" name="Group 2147">
            <a:extLst>
              <a:ext uri="{FF2B5EF4-FFF2-40B4-BE49-F238E27FC236}">
                <a16:creationId xmlns:a16="http://schemas.microsoft.com/office/drawing/2014/main" id="{8B706FAC-CC6B-4774-ADB5-F84BEB71C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49" name="Straight Connector 2148">
              <a:extLst>
                <a:ext uri="{FF2B5EF4-FFF2-40B4-BE49-F238E27FC236}">
                  <a16:creationId xmlns:a16="http://schemas.microsoft.com/office/drawing/2014/main" id="{5F19C910-519D-4B3A-B718-275645929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0" name="Straight Connector 2149">
              <a:extLst>
                <a:ext uri="{FF2B5EF4-FFF2-40B4-BE49-F238E27FC236}">
                  <a16:creationId xmlns:a16="http://schemas.microsoft.com/office/drawing/2014/main" id="{18735DB6-BE3C-418A-B3E6-CEF0934B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1" name="Straight Connector 2150">
              <a:extLst>
                <a:ext uri="{FF2B5EF4-FFF2-40B4-BE49-F238E27FC236}">
                  <a16:creationId xmlns:a16="http://schemas.microsoft.com/office/drawing/2014/main" id="{96486E1C-DDAF-4038-A5C3-678053CED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2" name="Straight Connector 2151">
              <a:extLst>
                <a:ext uri="{FF2B5EF4-FFF2-40B4-BE49-F238E27FC236}">
                  <a16:creationId xmlns:a16="http://schemas.microsoft.com/office/drawing/2014/main" id="{34332EF5-913B-439B-AF95-EED33204B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3" name="Straight Connector 2152">
              <a:extLst>
                <a:ext uri="{FF2B5EF4-FFF2-40B4-BE49-F238E27FC236}">
                  <a16:creationId xmlns:a16="http://schemas.microsoft.com/office/drawing/2014/main" id="{C31749CC-1F6F-43C1-968D-FEABE1863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1630680" y="211836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D362C5-FF84-352A-5142-9A0B0A5DB097}"/>
              </a:ext>
            </a:extLst>
          </p:cNvPr>
          <p:cNvSpPr txBox="1"/>
          <p:nvPr/>
        </p:nvSpPr>
        <p:spPr>
          <a:xfrm>
            <a:off x="1519311" y="36435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1BC93C-846F-77EB-10A2-BDEE61E6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43938A8-2E70-4C77-63F1-169457EF0601}"/>
              </a:ext>
            </a:extLst>
          </p:cNvPr>
          <p:cNvSpPr txBox="1">
            <a:spLocks/>
          </p:cNvSpPr>
          <p:nvPr/>
        </p:nvSpPr>
        <p:spPr>
          <a:xfrm>
            <a:off x="458675" y="243311"/>
            <a:ext cx="10340649" cy="6636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b="1" dirty="0"/>
              <a:t>Nos Perspectives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E75179-8AB3-4B61-757D-A1999AA72D41}"/>
              </a:ext>
            </a:extLst>
          </p:cNvPr>
          <p:cNvSpPr txBox="1"/>
          <p:nvPr/>
        </p:nvSpPr>
        <p:spPr>
          <a:xfrm>
            <a:off x="458675" y="906989"/>
            <a:ext cx="1060153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 2 courts couverts supplémentaires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 Augmentation du nombre d’adhérents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Augmentation du Volume de compétitons :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FR" sz="2000" b="1" dirty="0"/>
              <a:t> Nombres d’équipes engagés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FR" sz="2000" b="1" dirty="0"/>
              <a:t> Nombre de Tournoi Jeunes et Adultes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Augmentation du volumes jeu Libre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/>
              <a:t>Augmentation du volume d’entrainements :     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FR" sz="2000" b="1" dirty="0"/>
              <a:t> Cours Adultes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fr-FR" sz="2000" b="1" dirty="0"/>
              <a:t>Centre d’entrainements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lvl="8"/>
            <a:endParaRPr lang="fr-FR" sz="2000" b="1" dirty="0"/>
          </a:p>
          <a:p>
            <a:pPr marL="342900" indent="-342900">
              <a:buFont typeface="Wingdings" pitchFamily="2" charset="2"/>
              <a:buChar char="Ø"/>
            </a:pPr>
            <a:endParaRPr lang="fr-FR" sz="2000" b="1" dirty="0"/>
          </a:p>
          <a:p>
            <a:pPr marL="800100" lvl="1" indent="-342900">
              <a:buFont typeface="Wingdings" pitchFamily="2" charset="2"/>
              <a:buChar char="Ø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lvl="1"/>
            <a:endParaRPr lang="fr-FR" sz="2000" b="1" dirty="0"/>
          </a:p>
          <a:p>
            <a:pPr lvl="1"/>
            <a:endParaRPr lang="fr-FR" sz="20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4D1681-27F3-9B2C-5624-9851498E3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379" y="0"/>
            <a:ext cx="2688554" cy="301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3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D6983A5-C7E1-098A-B5B8-F10D535BFA08}"/>
              </a:ext>
            </a:extLst>
          </p:cNvPr>
          <p:cNvSpPr txBox="1"/>
          <p:nvPr/>
        </p:nvSpPr>
        <p:spPr>
          <a:xfrm>
            <a:off x="576775" y="2413337"/>
            <a:ext cx="107617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Présentation</a:t>
            </a:r>
          </a:p>
          <a:p>
            <a:pPr algn="ctr"/>
            <a:r>
              <a:rPr lang="fr-FR" sz="6600" b="1" dirty="0"/>
              <a:t>nouveau bureau </a:t>
            </a:r>
          </a:p>
          <a:p>
            <a:pPr algn="ctr"/>
            <a:r>
              <a:rPr lang="fr-FR" sz="6600" b="1" dirty="0"/>
              <a:t>2026-2029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62E102-A579-84DD-BB50-003159BD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1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67F78-4570-4B8C-8CBD-A798B436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Organigramme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AD86D-FE9C-48BD-B4ED-FF3B74F9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D6B55B5-597E-9730-3DE4-C15A0FB1F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347363"/>
              </p:ext>
            </p:extLst>
          </p:nvPr>
        </p:nvGraphicFramePr>
        <p:xfrm>
          <a:off x="986211" y="803473"/>
          <a:ext cx="10219578" cy="662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9132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67F78-4570-4B8C-8CBD-A798B436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>
            <a:normAutofit/>
          </a:bodyPr>
          <a:lstStyle/>
          <a:p>
            <a:r>
              <a:rPr lang="fr-FR" b="1" dirty="0"/>
              <a:t>Les Commissions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AD86D-FE9C-48BD-B4ED-FF3B74F9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6698A1E-A837-30B2-A2D1-4D68270F78D0}"/>
              </a:ext>
            </a:extLst>
          </p:cNvPr>
          <p:cNvSpPr txBox="1"/>
          <p:nvPr/>
        </p:nvSpPr>
        <p:spPr>
          <a:xfrm>
            <a:off x="885826" y="1297122"/>
            <a:ext cx="1032095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Commission de gestion financière et salariale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-&gt; Patrice et Sylvie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Commission Technique</a:t>
            </a:r>
          </a:p>
          <a:p>
            <a:pPr lvl="1">
              <a:lnSpc>
                <a:spcPct val="150000"/>
              </a:lnSpc>
            </a:pPr>
            <a:r>
              <a:rPr lang="fr-FR" sz="2000" dirty="0"/>
              <a:t>-&gt; Ilan, Jean-Marc et Patrice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Commission de développement et de gestion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-&gt; Gérard, Ilan, Jean-Marc et Thomas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Commission de développement et de communication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-&gt; Thomas, Michael,  Jean-Marc et Ilan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000" dirty="0"/>
              <a:t>Commission de la compétition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	-&gt; Ilan, Jean-Marc, Patrice et Thomas</a:t>
            </a:r>
          </a:p>
          <a:p>
            <a:pPr>
              <a:lnSpc>
                <a:spcPct val="150000"/>
              </a:lnSpc>
            </a:pPr>
            <a:endParaRPr lang="fr-FR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	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3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719EFD1-45D7-F8C3-F620-53CAEC51C95C}"/>
              </a:ext>
            </a:extLst>
          </p:cNvPr>
          <p:cNvSpPr txBox="1"/>
          <p:nvPr/>
        </p:nvSpPr>
        <p:spPr>
          <a:xfrm>
            <a:off x="576775" y="299390"/>
            <a:ext cx="935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ORDRE DU JOUR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76C489-342F-81CF-BBD5-8896182A6405}"/>
              </a:ext>
            </a:extLst>
          </p:cNvPr>
          <p:cNvSpPr txBox="1"/>
          <p:nvPr/>
        </p:nvSpPr>
        <p:spPr>
          <a:xfrm>
            <a:off x="576775" y="906989"/>
            <a:ext cx="110853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 Mot de la présidente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 Rapport Moral </a:t>
            </a:r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Rapport Financier 2024/2025 - Budget Prévisionnel 2025-2026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Rapport Sportif 2024-2025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Présentation du Nouveau Bureau 2026-2029 </a:t>
            </a:r>
          </a:p>
          <a:p>
            <a:endParaRPr lang="fr-F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 Questions/Réponses </a:t>
            </a:r>
          </a:p>
          <a:p>
            <a:endParaRPr lang="fr-FR" sz="2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1D0ABB-87F0-AFA4-CC5C-7197AF3813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5" name="Rectangle 4" descr="Conférencier">
            <a:extLst>
              <a:ext uri="{FF2B5EF4-FFF2-40B4-BE49-F238E27FC236}">
                <a16:creationId xmlns:a16="http://schemas.microsoft.com/office/drawing/2014/main" id="{EAEDC9F0-9D67-2344-78B5-09F4D8EE736B}"/>
              </a:ext>
            </a:extLst>
          </p:cNvPr>
          <p:cNvSpPr/>
          <p:nvPr/>
        </p:nvSpPr>
        <p:spPr>
          <a:xfrm>
            <a:off x="4322715" y="804327"/>
            <a:ext cx="940575" cy="94057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ectangle 5" descr="Smiling Face with No Fill">
            <a:extLst>
              <a:ext uri="{FF2B5EF4-FFF2-40B4-BE49-F238E27FC236}">
                <a16:creationId xmlns:a16="http://schemas.microsoft.com/office/drawing/2014/main" id="{DF01D1A3-437F-490A-6077-06892C844EE0}"/>
              </a:ext>
            </a:extLst>
          </p:cNvPr>
          <p:cNvSpPr/>
          <p:nvPr/>
        </p:nvSpPr>
        <p:spPr>
          <a:xfrm>
            <a:off x="6656965" y="1274614"/>
            <a:ext cx="940575" cy="94057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 descr="Argent">
            <a:extLst>
              <a:ext uri="{FF2B5EF4-FFF2-40B4-BE49-F238E27FC236}">
                <a16:creationId xmlns:a16="http://schemas.microsoft.com/office/drawing/2014/main" id="{9704BE8B-D594-8669-3285-C26E7BDD1B94}"/>
              </a:ext>
            </a:extLst>
          </p:cNvPr>
          <p:cNvSpPr/>
          <p:nvPr/>
        </p:nvSpPr>
        <p:spPr>
          <a:xfrm>
            <a:off x="10327497" y="2215189"/>
            <a:ext cx="940575" cy="94057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 descr="Raquette et balle de tennis avec un remplissage uni">
            <a:extLst>
              <a:ext uri="{FF2B5EF4-FFF2-40B4-BE49-F238E27FC236}">
                <a16:creationId xmlns:a16="http://schemas.microsoft.com/office/drawing/2014/main" id="{E38AEB1D-A59E-F114-9FAB-167E27F97157}"/>
              </a:ext>
            </a:extLst>
          </p:cNvPr>
          <p:cNvSpPr/>
          <p:nvPr/>
        </p:nvSpPr>
        <p:spPr>
          <a:xfrm>
            <a:off x="5625712" y="2865057"/>
            <a:ext cx="940575" cy="940575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10" name="Rectangle 9" descr="Chat">
            <a:extLst>
              <a:ext uri="{FF2B5EF4-FFF2-40B4-BE49-F238E27FC236}">
                <a16:creationId xmlns:a16="http://schemas.microsoft.com/office/drawing/2014/main" id="{64DFDAA4-B733-3D54-A088-B23626A9639A}"/>
              </a:ext>
            </a:extLst>
          </p:cNvPr>
          <p:cNvSpPr/>
          <p:nvPr/>
        </p:nvSpPr>
        <p:spPr>
          <a:xfrm>
            <a:off x="4970887" y="4490729"/>
            <a:ext cx="940575" cy="940575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909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CE8AC-B935-E067-7552-F8B830191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227ADE3-568D-D90D-982D-DB4652726798}"/>
              </a:ext>
            </a:extLst>
          </p:cNvPr>
          <p:cNvSpPr txBox="1"/>
          <p:nvPr/>
        </p:nvSpPr>
        <p:spPr>
          <a:xfrm>
            <a:off x="576775" y="2413337"/>
            <a:ext cx="10761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/>
              <a:t>Notre projet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321181-572B-C504-F59E-63DF34DC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22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67F78-4570-4B8C-8CBD-A798B436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>
            <a:normAutofit/>
          </a:bodyPr>
          <a:lstStyle/>
          <a:p>
            <a:r>
              <a:rPr lang="fr-FR" b="1" dirty="0"/>
              <a:t>les  5 piliers du projet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3AD86D-FE9C-48BD-B4ED-FF3B74F9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C7F52D4-2093-2CB4-EE36-C6C55DB9D855}"/>
              </a:ext>
            </a:extLst>
          </p:cNvPr>
          <p:cNvSpPr/>
          <p:nvPr/>
        </p:nvSpPr>
        <p:spPr>
          <a:xfrm>
            <a:off x="684211" y="1807393"/>
            <a:ext cx="3261360" cy="1507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Développer le pôle compétition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9686F7E-6018-7A5A-458B-FC76DCE68658}"/>
              </a:ext>
            </a:extLst>
          </p:cNvPr>
          <p:cNvSpPr/>
          <p:nvPr/>
        </p:nvSpPr>
        <p:spPr>
          <a:xfrm>
            <a:off x="8006712" y="1807393"/>
            <a:ext cx="3261360" cy="1507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tennis à l’école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45D49F5-DC05-B739-FF70-26D508C67AA2}"/>
              </a:ext>
            </a:extLst>
          </p:cNvPr>
          <p:cNvSpPr/>
          <p:nvPr/>
        </p:nvSpPr>
        <p:spPr>
          <a:xfrm>
            <a:off x="4172593" y="3429000"/>
            <a:ext cx="3261360" cy="1507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La convivialité et les animations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9A4A64A-4BA3-382C-1103-69E86115D217}"/>
              </a:ext>
            </a:extLst>
          </p:cNvPr>
          <p:cNvSpPr/>
          <p:nvPr/>
        </p:nvSpPr>
        <p:spPr>
          <a:xfrm>
            <a:off x="684211" y="4940220"/>
            <a:ext cx="3261360" cy="1507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pôle féminin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0A11592-48DF-E835-F2F9-7AB2B7D8736D}"/>
              </a:ext>
            </a:extLst>
          </p:cNvPr>
          <p:cNvSpPr/>
          <p:nvPr/>
        </p:nvSpPr>
        <p:spPr>
          <a:xfrm>
            <a:off x="8006712" y="4940220"/>
            <a:ext cx="3261360" cy="15070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Le tennis en entreprise</a:t>
            </a:r>
          </a:p>
        </p:txBody>
      </p:sp>
    </p:spTree>
    <p:extLst>
      <p:ext uri="{BB962C8B-B14F-4D97-AF65-F5344CB8AC3E}">
        <p14:creationId xmlns:p14="http://schemas.microsoft.com/office/powerpoint/2010/main" val="33589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5B634-1B5B-2AF9-2B52-AAEFAA702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63B5C-8C58-B6A4-41B7-D6E2867A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Développer le pôle compétition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8C3AEA3-C587-3D33-AA66-30C6D7067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1F9FBB7-63CD-AA23-F94C-856699EFE354}"/>
              </a:ext>
            </a:extLst>
          </p:cNvPr>
          <p:cNvSpPr txBox="1"/>
          <p:nvPr/>
        </p:nvSpPr>
        <p:spPr>
          <a:xfrm>
            <a:off x="780585" y="2289717"/>
            <a:ext cx="10364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Détection des jeunes dès 6 ans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Abondement en heures du centre d’entraînement (au moins 25 heures)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Embauche d’une DE supplémentaire avec un contrat attractif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Renforcement des tournois</a:t>
            </a:r>
          </a:p>
        </p:txBody>
      </p:sp>
    </p:spTree>
    <p:extLst>
      <p:ext uri="{BB962C8B-B14F-4D97-AF65-F5344CB8AC3E}">
        <p14:creationId xmlns:p14="http://schemas.microsoft.com/office/powerpoint/2010/main" val="791798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0D5A-1987-3393-73E4-181D9D2C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781F02-F6FD-A05C-F595-6E1078F9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Convivialité entre les adhérents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5F5CC6-5CB8-2C4E-BA57-C2984AB2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9A8B16-339D-C340-0DC2-99B45D9812F7}"/>
              </a:ext>
            </a:extLst>
          </p:cNvPr>
          <p:cNvSpPr txBox="1"/>
          <p:nvPr/>
        </p:nvSpPr>
        <p:spPr>
          <a:xfrm>
            <a:off x="813076" y="1660523"/>
            <a:ext cx="103642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Conserver l’esprit de convivialité du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Fête du club, Fête de l’école de 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Journée portes ouvertes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Proposition de nouvelles animations</a:t>
            </a:r>
          </a:p>
          <a:p>
            <a:pPr algn="just"/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6739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BB3FF-C2AD-7DCC-18DE-A4753678F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A87EF6-6239-221A-A399-0419C552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Tennis féminin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BE5C2C-B2BC-2ABA-F3A6-10BD2AB6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BF85AE7-A555-56B4-D97B-FDA39833297D}"/>
              </a:ext>
            </a:extLst>
          </p:cNvPr>
          <p:cNvSpPr txBox="1"/>
          <p:nvPr/>
        </p:nvSpPr>
        <p:spPr>
          <a:xfrm>
            <a:off x="780585" y="2289717"/>
            <a:ext cx="103642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Nommer un/une responsable du pôle féminin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Pérenniser la soirée féminine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Réalisations de TMC supplémentaires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Recréer une équipe compétition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83034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68531-6B1D-D65B-D55B-DA8E064E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460B6-E5C5-DAF3-3D15-B5121FDC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Tennis en entreprise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1F695D-5056-84A5-139A-DE43B6EEC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7D1001A-3410-7B74-127E-07F69979E422}"/>
              </a:ext>
            </a:extLst>
          </p:cNvPr>
          <p:cNvSpPr txBox="1"/>
          <p:nvPr/>
        </p:nvSpPr>
        <p:spPr>
          <a:xfrm>
            <a:off x="780585" y="2289717"/>
            <a:ext cx="103642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Créer une offre attractive pour les entreprises de la 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Trouver de nouveaux 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Mise à disposition des terrains lors des créneaux moins utilisés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Organiser un évènement rassemblant tout nos partenaires</a:t>
            </a:r>
          </a:p>
        </p:txBody>
      </p:sp>
    </p:spTree>
    <p:extLst>
      <p:ext uri="{BB962C8B-B14F-4D97-AF65-F5344CB8AC3E}">
        <p14:creationId xmlns:p14="http://schemas.microsoft.com/office/powerpoint/2010/main" val="425387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A0F1-2000-07FF-2EA0-ABE0C8CDF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0A8C0-046F-E4C8-ACA4-4932ABE4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153457"/>
            <a:ext cx="10621963" cy="1507067"/>
          </a:xfrm>
        </p:spPr>
        <p:txBody>
          <a:bodyPr/>
          <a:lstStyle/>
          <a:p>
            <a:r>
              <a:rPr lang="fr-FR" b="1" dirty="0"/>
              <a:t>Tennis à l’école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816C71-E834-9B1F-E747-0B4A9BAA9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8B3AE0F-AEE6-DCA9-8959-AFC149BCD372}"/>
              </a:ext>
            </a:extLst>
          </p:cNvPr>
          <p:cNvSpPr txBox="1"/>
          <p:nvPr/>
        </p:nvSpPr>
        <p:spPr>
          <a:xfrm>
            <a:off x="813076" y="1961913"/>
            <a:ext cx="103642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Créer un partenariat avec une école de ville (L’oiseau Lyre)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Permettre aux enfants de pouvoir découvrir le tennis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Possibilité d’identifier des enfants  motivés et proposer des passerelles pour rejoindre le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400" dirty="0"/>
              <a:t>Créer une vraie dynamique locale entre les écoles de la ville </a:t>
            </a:r>
          </a:p>
          <a:p>
            <a:pPr algn="just"/>
            <a:r>
              <a:rPr lang="fr-FR" sz="2400" dirty="0"/>
              <a:t>   et le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1237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E183CE-A77A-3980-BCB4-8E2F2F564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682" y="225426"/>
            <a:ext cx="1527433" cy="1507067"/>
          </a:xfrm>
          <a:prstGeom prst="rect">
            <a:avLst/>
          </a:prstGeom>
        </p:spPr>
      </p:pic>
      <p:pic>
        <p:nvPicPr>
          <p:cNvPr id="3" name="Graphique 2" descr="Vivats contour">
            <a:extLst>
              <a:ext uri="{FF2B5EF4-FFF2-40B4-BE49-F238E27FC236}">
                <a16:creationId xmlns:a16="http://schemas.microsoft.com/office/drawing/2014/main" id="{0D916B4C-5D04-9A8F-8771-44EC50780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15918" y="3384960"/>
            <a:ext cx="2845195" cy="2845195"/>
          </a:xfrm>
          <a:prstGeom prst="rect">
            <a:avLst/>
          </a:prstGeom>
        </p:spPr>
      </p:pic>
      <p:pic>
        <p:nvPicPr>
          <p:cNvPr id="4" name="Graphique 3" descr="Retour avec un remplissage uni">
            <a:extLst>
              <a:ext uri="{FF2B5EF4-FFF2-40B4-BE49-F238E27FC236}">
                <a16:creationId xmlns:a16="http://schemas.microsoft.com/office/drawing/2014/main" id="{2857D9DE-D6BF-B9E2-9D3F-2F01D435D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530" y="911021"/>
            <a:ext cx="2473939" cy="24739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81A5108-94E5-2203-52CC-2F33F80809A4}"/>
              </a:ext>
            </a:extLst>
          </p:cNvPr>
          <p:cNvSpPr txBox="1"/>
          <p:nvPr/>
        </p:nvSpPr>
        <p:spPr>
          <a:xfrm>
            <a:off x="3998438" y="1732493"/>
            <a:ext cx="815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/>
              <a:t> Et vous ... ? </a:t>
            </a:r>
          </a:p>
        </p:txBody>
      </p:sp>
    </p:spTree>
    <p:extLst>
      <p:ext uri="{BB962C8B-B14F-4D97-AF65-F5344CB8AC3E}">
        <p14:creationId xmlns:p14="http://schemas.microsoft.com/office/powerpoint/2010/main" val="2489630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terrain, extérieur, tennis&#10;&#10;Description générée automatiquement">
            <a:extLst>
              <a:ext uri="{FF2B5EF4-FFF2-40B4-BE49-F238E27FC236}">
                <a16:creationId xmlns:a16="http://schemas.microsoft.com/office/drawing/2014/main" id="{830925F1-2E7F-3092-D80B-F1A86F8BC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4457041-613E-C92E-D3CD-6E1C152D9696}"/>
              </a:ext>
            </a:extLst>
          </p:cNvPr>
          <p:cNvSpPr txBox="1"/>
          <p:nvPr/>
        </p:nvSpPr>
        <p:spPr>
          <a:xfrm rot="20376407">
            <a:off x="1604443" y="2929220"/>
            <a:ext cx="7021844" cy="286232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D8BFFB-BDC7-F957-6508-7A17F684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682" y="225426"/>
            <a:ext cx="1527433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FD827A8-C72A-14C7-B9F4-B6D0EC29687C}"/>
              </a:ext>
            </a:extLst>
          </p:cNvPr>
          <p:cNvSpPr txBox="1"/>
          <p:nvPr/>
        </p:nvSpPr>
        <p:spPr>
          <a:xfrm>
            <a:off x="1917895" y="1758462"/>
            <a:ext cx="83562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RAPPORT FINANCIER</a:t>
            </a:r>
          </a:p>
          <a:p>
            <a:pPr algn="ctr"/>
            <a:endParaRPr lang="fr-FR" sz="4000" b="1" dirty="0"/>
          </a:p>
          <a:p>
            <a:pPr algn="ctr"/>
            <a:r>
              <a:rPr lang="fr-FR" sz="4000" b="1" dirty="0"/>
              <a:t>Résultat 2024-2025</a:t>
            </a:r>
          </a:p>
          <a:p>
            <a:pPr algn="ctr"/>
            <a:endParaRPr lang="fr-FR" sz="4000" b="1" dirty="0"/>
          </a:p>
          <a:p>
            <a:pPr algn="ctr"/>
            <a:r>
              <a:rPr lang="fr-FR" sz="4000" b="1" dirty="0"/>
              <a:t>Budget Prévisionnel 2025-2026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8906F8-E04D-5207-5CBA-9042F3B302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0689C4F6-BA6A-450A-B33F-3EA7AFE4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11" y="4354183"/>
            <a:ext cx="11451781" cy="4237255"/>
          </a:xfrm>
        </p:spPr>
        <p:txBody>
          <a:bodyPr>
            <a:normAutofit/>
          </a:bodyPr>
          <a:lstStyle/>
          <a:p>
            <a:pPr marL="0" indent="0" defTabSz="685800">
              <a:buNone/>
              <a:defRPr/>
            </a:pPr>
            <a:r>
              <a:rPr lang="fr-FR" kern="0" dirty="0">
                <a:solidFill>
                  <a:schemeClr val="tx1"/>
                </a:solidFill>
              </a:rPr>
              <a:t>L’année 2025 se termine avec un  </a:t>
            </a:r>
            <a:r>
              <a:rPr lang="fr-FR" b="1" kern="0" dirty="0">
                <a:solidFill>
                  <a:srgbClr val="FFC000"/>
                </a:solidFill>
              </a:rPr>
              <a:t>bénéfice de 3 285 € </a:t>
            </a:r>
          </a:p>
          <a:p>
            <a:pPr marL="0" indent="0" defTabSz="685800">
              <a:buNone/>
              <a:defRPr/>
            </a:pPr>
            <a:endParaRPr lang="fr-FR" sz="1100" kern="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2254" y="402004"/>
            <a:ext cx="10517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RAPPORT FINANCIER ATNG  </a:t>
            </a:r>
            <a:r>
              <a:rPr lang="fr-FR" sz="2000" b="1" dirty="0"/>
              <a:t>Compte de résultat 2025</a:t>
            </a:r>
          </a:p>
          <a:p>
            <a:endParaRPr lang="fr-FR" sz="2800" b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1D8367-F268-5033-4239-384DE9F18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F1C31A9-E640-8B19-F7E5-15FF7DA75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1" y="1990164"/>
            <a:ext cx="11846720" cy="37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9184" y="182880"/>
            <a:ext cx="115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RAPPORT FINANCIER ATNG Zoom sur les produits d’exploitation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73BD5-4FF2-982F-218A-B488A6EB0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4567" y="-58655"/>
            <a:ext cx="1527433" cy="15070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C0B604-9C12-D7A3-80BC-17A3161C41E8}"/>
              </a:ext>
            </a:extLst>
          </p:cNvPr>
          <p:cNvSpPr txBox="1"/>
          <p:nvPr/>
        </p:nvSpPr>
        <p:spPr>
          <a:xfrm>
            <a:off x="508986" y="4892025"/>
            <a:ext cx="1159674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Hausse  des postes « heures locatives »  et « tournois 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Baisse du poste « stages 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Aide de l’Etat pour un contrat d’apprentissage et subvention Comité Aménagement club house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Légère diminution du nombre d’adhérents compensée par la hausse des cotisations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4BA21E-5136-9FBA-C7AD-AFEC16B1B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85" y="668113"/>
            <a:ext cx="8939604" cy="43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9184" y="182880"/>
            <a:ext cx="115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RAPPORT FINANCIER ATNG Zoom sur les charges d’exploitation</a:t>
            </a:r>
            <a:endParaRPr lang="fr-FR" sz="3200" b="1" dirty="0"/>
          </a:p>
          <a:p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73BD5-4FF2-982F-218A-B488A6EB0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4567" y="-58655"/>
            <a:ext cx="1527433" cy="15070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C0B604-9C12-D7A3-80BC-17A3161C41E8}"/>
              </a:ext>
            </a:extLst>
          </p:cNvPr>
          <p:cNvSpPr txBox="1"/>
          <p:nvPr/>
        </p:nvSpPr>
        <p:spPr>
          <a:xfrm>
            <a:off x="1251285" y="5451709"/>
            <a:ext cx="1067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Autres achats et charges externes : </a:t>
            </a:r>
            <a:r>
              <a:rPr lang="fr-FR" dirty="0" err="1"/>
              <a:t>cf</a:t>
            </a:r>
            <a:r>
              <a:rPr lang="fr-FR" dirty="0"/>
              <a:t> slide suivante « détail des charges externes »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Charges du personnel : Reste à charge sur formations et rupture conventionnelle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4F66E7-628D-1961-6B4F-34F117159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85" y="1026083"/>
            <a:ext cx="8965460" cy="42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9184" y="182880"/>
            <a:ext cx="115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RAPPORT FINANCIER ATNG Zoom sur les achats et charges externes</a:t>
            </a:r>
            <a:endParaRPr lang="fr-FR" sz="3200" b="1" dirty="0"/>
          </a:p>
          <a:p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73BD5-4FF2-982F-218A-B488A6EB0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4567" y="-58655"/>
            <a:ext cx="1527433" cy="15070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C0B604-9C12-D7A3-80BC-17A3161C41E8}"/>
              </a:ext>
            </a:extLst>
          </p:cNvPr>
          <p:cNvSpPr txBox="1"/>
          <p:nvPr/>
        </p:nvSpPr>
        <p:spPr>
          <a:xfrm>
            <a:off x="1155033" y="4700338"/>
            <a:ext cx="106746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Augmentation du poste « Rémunérations intermédiaires : Recours à des auto entrepreneurs pour remplacer un enseignant démissionnaire, des arrêts maladies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Rémunération des juges arbitres du fait de l’augmentation du nombre de tournois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Augmentation du poste « Commissions » - Encaissement chèques vacances et commissions </a:t>
            </a:r>
            <a:r>
              <a:rPr lang="fr-FR" dirty="0" err="1"/>
              <a:t>Anybuddy</a:t>
            </a:r>
            <a:r>
              <a:rPr lang="fr-FR" dirty="0"/>
              <a:t> sur les locations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AFAD77-9F3D-CB10-4F4C-C685ED9FD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80" y="1255412"/>
            <a:ext cx="10094887" cy="40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9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29184" y="182880"/>
            <a:ext cx="115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RAPPORT FINANCIER ATNG Projection du compte de résultat 2026</a:t>
            </a:r>
            <a:endParaRPr lang="fr-FR" sz="3200" b="1" dirty="0"/>
          </a:p>
          <a:p>
            <a:endParaRPr lang="fr-FR" sz="2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73BD5-4FF2-982F-218A-B488A6EB07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4567" y="-58655"/>
            <a:ext cx="1527433" cy="150706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FC0B604-9C12-D7A3-80BC-17A3161C41E8}"/>
              </a:ext>
            </a:extLst>
          </p:cNvPr>
          <p:cNvSpPr txBox="1"/>
          <p:nvPr/>
        </p:nvSpPr>
        <p:spPr>
          <a:xfrm>
            <a:off x="1222674" y="4838207"/>
            <a:ext cx="1067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E29A2D-0F7A-EC97-C466-CC6C68799B60}"/>
              </a:ext>
            </a:extLst>
          </p:cNvPr>
          <p:cNvSpPr txBox="1"/>
          <p:nvPr/>
        </p:nvSpPr>
        <p:spPr>
          <a:xfrm>
            <a:off x="362323" y="5737322"/>
            <a:ext cx="1132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Baisse du poste Stages  ces derniers étant réalisés par les enseignants en auto entrepreneur</a:t>
            </a:r>
          </a:p>
          <a:p>
            <a:r>
              <a:rPr lang="fr-FR" dirty="0"/>
              <a:t>Augmentation du nombre d’adhérents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9F5C9D-DA66-D469-3006-D068E606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23" y="1260247"/>
            <a:ext cx="11082903" cy="433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8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1689626-40B4-60B1-5539-78B32D0A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356" y="153456"/>
            <a:ext cx="1527433" cy="150706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3F643E4-3356-812B-22D0-DCE4526634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140" y="1702117"/>
            <a:ext cx="10713720" cy="3453765"/>
          </a:xfrm>
        </p:spPr>
        <p:txBody>
          <a:bodyPr>
            <a:normAutofit/>
          </a:bodyPr>
          <a:lstStyle/>
          <a:p>
            <a:pPr algn="ctr"/>
            <a:r>
              <a:rPr lang="fr-FR" sz="6600" b="1" dirty="0"/>
              <a:t>Rapport sportif</a:t>
            </a:r>
            <a:br>
              <a:rPr lang="fr-FR" sz="6600" b="1" dirty="0"/>
            </a:br>
            <a:r>
              <a:rPr lang="fr-FR" sz="6600" b="1" dirty="0"/>
              <a:t> </a:t>
            </a:r>
            <a:br>
              <a:rPr lang="fr-FR" sz="6600" b="1" dirty="0"/>
            </a:br>
            <a:r>
              <a:rPr lang="fr-FR" sz="6600" b="1" dirty="0"/>
              <a:t>saison 2025-2026</a:t>
            </a:r>
          </a:p>
        </p:txBody>
      </p:sp>
    </p:spTree>
    <p:extLst>
      <p:ext uri="{BB962C8B-B14F-4D97-AF65-F5344CB8AC3E}">
        <p14:creationId xmlns:p14="http://schemas.microsoft.com/office/powerpoint/2010/main" val="30399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33185</TotalTime>
  <Words>1306</Words>
  <Application>Microsoft Macintosh PowerPoint</Application>
  <PresentationFormat>Grand écran</PresentationFormat>
  <Paragraphs>262</Paragraphs>
  <Slides>28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Secteur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Rapport sportif   saison 2025-2026</vt:lpstr>
      <vt:lpstr>Graphique représentant l’évolution des adhérents sur les 8 dernières années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Organigramme </vt:lpstr>
      <vt:lpstr>Les Commissions </vt:lpstr>
      <vt:lpstr>Présentation PowerPoint</vt:lpstr>
      <vt:lpstr>les  5 piliers du projet  </vt:lpstr>
      <vt:lpstr>Développer le pôle compétition </vt:lpstr>
      <vt:lpstr>Convivialité entre les adhérents</vt:lpstr>
      <vt:lpstr>Tennis féminin</vt:lpstr>
      <vt:lpstr>Tennis en entreprise</vt:lpstr>
      <vt:lpstr>Tennis à l’école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sportif   saisons 2019-2024</dc:title>
  <dc:creator>Kev1989 Lebon</dc:creator>
  <cp:lastModifiedBy>Kev1989 Lebon</cp:lastModifiedBy>
  <cp:revision>110</cp:revision>
  <cp:lastPrinted>2023-05-12T16:23:20Z</cp:lastPrinted>
  <dcterms:created xsi:type="dcterms:W3CDTF">2022-05-17T10:49:14Z</dcterms:created>
  <dcterms:modified xsi:type="dcterms:W3CDTF">2026-04-02T14:18:33Z</dcterms:modified>
</cp:coreProperties>
</file>